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2CA47-3047-4456-8E13-206D8DC00641}" v="5" dt="2024-02-22T07:16:13.9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ěj Perutka" userId="cb01eb67-1baf-46f3-a7b4-8636943472f0" providerId="ADAL" clId="{0630A6DD-BAEE-4ED8-8D9D-5E1887CF6369}"/>
    <pc:docChg chg="undo custSel addSld delSld modSld">
      <pc:chgData name="Matěj Perutka" userId="cb01eb67-1baf-46f3-a7b4-8636943472f0" providerId="ADAL" clId="{0630A6DD-BAEE-4ED8-8D9D-5E1887CF6369}" dt="2023-12-11T16:25:23.828" v="1585" actId="20577"/>
      <pc:docMkLst>
        <pc:docMk/>
      </pc:docMkLst>
      <pc:sldChg chg="modSp mod">
        <pc:chgData name="Matěj Perutka" userId="cb01eb67-1baf-46f3-a7b4-8636943472f0" providerId="ADAL" clId="{0630A6DD-BAEE-4ED8-8D9D-5E1887CF6369}" dt="2023-12-11T16:22:21.669" v="1343" actId="20577"/>
        <pc:sldMkLst>
          <pc:docMk/>
          <pc:sldMk cId="1439273400" sldId="257"/>
        </pc:sldMkLst>
        <pc:spChg chg="mod">
          <ac:chgData name="Matěj Perutka" userId="cb01eb67-1baf-46f3-a7b4-8636943472f0" providerId="ADAL" clId="{0630A6DD-BAEE-4ED8-8D9D-5E1887CF6369}" dt="2023-12-11T16:22:21.669" v="1343" actId="20577"/>
          <ac:spMkLst>
            <pc:docMk/>
            <pc:sldMk cId="1439273400" sldId="257"/>
            <ac:spMk id="3" creationId="{2DA9B45A-226A-1EAB-3832-2A0D40718A7B}"/>
          </ac:spMkLst>
        </pc:spChg>
      </pc:sldChg>
      <pc:sldChg chg="modSp new mod">
        <pc:chgData name="Matěj Perutka" userId="cb01eb67-1baf-46f3-a7b4-8636943472f0" providerId="ADAL" clId="{0630A6DD-BAEE-4ED8-8D9D-5E1887CF6369}" dt="2023-12-11T16:21:03.684" v="1322" actId="20577"/>
        <pc:sldMkLst>
          <pc:docMk/>
          <pc:sldMk cId="2651806323" sldId="258"/>
        </pc:sldMkLst>
        <pc:spChg chg="mod">
          <ac:chgData name="Matěj Perutka" userId="cb01eb67-1baf-46f3-a7b4-8636943472f0" providerId="ADAL" clId="{0630A6DD-BAEE-4ED8-8D9D-5E1887CF6369}" dt="2023-12-11T15:54:00.452" v="72" actId="20577"/>
          <ac:spMkLst>
            <pc:docMk/>
            <pc:sldMk cId="2651806323" sldId="258"/>
            <ac:spMk id="2" creationId="{07A7D749-7584-D734-760E-B8EC6F2762D1}"/>
          </ac:spMkLst>
        </pc:spChg>
        <pc:spChg chg="mod">
          <ac:chgData name="Matěj Perutka" userId="cb01eb67-1baf-46f3-a7b4-8636943472f0" providerId="ADAL" clId="{0630A6DD-BAEE-4ED8-8D9D-5E1887CF6369}" dt="2023-12-11T16:21:03.684" v="1322" actId="20577"/>
          <ac:spMkLst>
            <pc:docMk/>
            <pc:sldMk cId="2651806323" sldId="258"/>
            <ac:spMk id="3" creationId="{72F5BDFF-5C6F-6514-42CD-5759FE60444A}"/>
          </ac:spMkLst>
        </pc:spChg>
      </pc:sldChg>
      <pc:sldChg chg="modSp new mod">
        <pc:chgData name="Matěj Perutka" userId="cb01eb67-1baf-46f3-a7b4-8636943472f0" providerId="ADAL" clId="{0630A6DD-BAEE-4ED8-8D9D-5E1887CF6369}" dt="2023-12-11T16:04:57.478" v="586" actId="20577"/>
        <pc:sldMkLst>
          <pc:docMk/>
          <pc:sldMk cId="2603227763" sldId="259"/>
        </pc:sldMkLst>
        <pc:spChg chg="mod">
          <ac:chgData name="Matěj Perutka" userId="cb01eb67-1baf-46f3-a7b4-8636943472f0" providerId="ADAL" clId="{0630A6DD-BAEE-4ED8-8D9D-5E1887CF6369}" dt="2023-12-11T16:01:18.795" v="319" actId="20577"/>
          <ac:spMkLst>
            <pc:docMk/>
            <pc:sldMk cId="2603227763" sldId="259"/>
            <ac:spMk id="2" creationId="{42AE907F-FA79-B8A3-636F-9739ECBA30D9}"/>
          </ac:spMkLst>
        </pc:spChg>
        <pc:spChg chg="mod">
          <ac:chgData name="Matěj Perutka" userId="cb01eb67-1baf-46f3-a7b4-8636943472f0" providerId="ADAL" clId="{0630A6DD-BAEE-4ED8-8D9D-5E1887CF6369}" dt="2023-12-11T16:04:57.478" v="586" actId="20577"/>
          <ac:spMkLst>
            <pc:docMk/>
            <pc:sldMk cId="2603227763" sldId="259"/>
            <ac:spMk id="3" creationId="{20642B92-032F-DBFB-B044-379029E5D1C7}"/>
          </ac:spMkLst>
        </pc:spChg>
      </pc:sldChg>
      <pc:sldChg chg="addSp delSp modSp new mod setBg">
        <pc:chgData name="Matěj Perutka" userId="cb01eb67-1baf-46f3-a7b4-8636943472f0" providerId="ADAL" clId="{0630A6DD-BAEE-4ED8-8D9D-5E1887CF6369}" dt="2023-12-11T16:10:31.748" v="872" actId="5793"/>
        <pc:sldMkLst>
          <pc:docMk/>
          <pc:sldMk cId="2872873403" sldId="260"/>
        </pc:sldMkLst>
        <pc:spChg chg="add del">
          <ac:chgData name="Matěj Perutka" userId="cb01eb67-1baf-46f3-a7b4-8636943472f0" providerId="ADAL" clId="{0630A6DD-BAEE-4ED8-8D9D-5E1887CF6369}" dt="2023-12-11T16:10:09.159" v="834" actId="26606"/>
          <ac:spMkLst>
            <pc:docMk/>
            <pc:sldMk cId="2872873403" sldId="260"/>
            <ac:spMk id="2" creationId="{1BB81718-254A-392B-6D6C-F0E5282814D1}"/>
          </ac:spMkLst>
        </pc:spChg>
        <pc:spChg chg="add del">
          <ac:chgData name="Matěj Perutka" userId="cb01eb67-1baf-46f3-a7b4-8636943472f0" providerId="ADAL" clId="{0630A6DD-BAEE-4ED8-8D9D-5E1887CF6369}" dt="2023-12-11T16:10:07.245" v="828" actId="26606"/>
          <ac:spMkLst>
            <pc:docMk/>
            <pc:sldMk cId="2872873403" sldId="260"/>
            <ac:spMk id="2" creationId="{504DE96A-3EEF-7DD8-2848-20469F69464B}"/>
          </ac:spMkLst>
        </pc:spChg>
        <pc:spChg chg="add">
          <ac:chgData name="Matěj Perutka" userId="cb01eb67-1baf-46f3-a7b4-8636943472f0" providerId="ADAL" clId="{0630A6DD-BAEE-4ED8-8D9D-5E1887CF6369}" dt="2023-12-11T16:10:09.182" v="836" actId="26606"/>
          <ac:spMkLst>
            <pc:docMk/>
            <pc:sldMk cId="2872873403" sldId="260"/>
            <ac:spMk id="2" creationId="{A953CCBC-CC39-3A33-3FE6-4222259E2B7D}"/>
          </ac:spMkLst>
        </pc:spChg>
        <pc:spChg chg="add del">
          <ac:chgData name="Matěj Perutka" userId="cb01eb67-1baf-46f3-a7b4-8636943472f0" providerId="ADAL" clId="{0630A6DD-BAEE-4ED8-8D9D-5E1887CF6369}" dt="2023-12-11T16:10:08.271" v="831" actId="26606"/>
          <ac:spMkLst>
            <pc:docMk/>
            <pc:sldMk cId="2872873403" sldId="260"/>
            <ac:spMk id="2" creationId="{F92F2C4B-518E-1D84-A48B-E5AF1436C03A}"/>
          </ac:spMkLst>
        </pc:spChg>
        <pc:spChg chg="add del">
          <ac:chgData name="Matěj Perutka" userId="cb01eb67-1baf-46f3-a7b4-8636943472f0" providerId="ADAL" clId="{0630A6DD-BAEE-4ED8-8D9D-5E1887CF6369}" dt="2023-12-11T16:10:09.159" v="834" actId="26606"/>
          <ac:spMkLst>
            <pc:docMk/>
            <pc:sldMk cId="2872873403" sldId="260"/>
            <ac:spMk id="3" creationId="{83A9DF9A-62F8-5486-08C6-355A6EFB5A2A}"/>
          </ac:spMkLst>
        </pc:spChg>
        <pc:spChg chg="add del">
          <ac:chgData name="Matěj Perutka" userId="cb01eb67-1baf-46f3-a7b4-8636943472f0" providerId="ADAL" clId="{0630A6DD-BAEE-4ED8-8D9D-5E1887CF6369}" dt="2023-12-11T16:10:08.271" v="831" actId="26606"/>
          <ac:spMkLst>
            <pc:docMk/>
            <pc:sldMk cId="2872873403" sldId="260"/>
            <ac:spMk id="3" creationId="{E5FB6EF0-A404-6677-4F5F-F00C77789350}"/>
          </ac:spMkLst>
        </pc:spChg>
        <pc:spChg chg="add mod">
          <ac:chgData name="Matěj Perutka" userId="cb01eb67-1baf-46f3-a7b4-8636943472f0" providerId="ADAL" clId="{0630A6DD-BAEE-4ED8-8D9D-5E1887CF6369}" dt="2023-12-11T16:10:31.748" v="872" actId="5793"/>
          <ac:spMkLst>
            <pc:docMk/>
            <pc:sldMk cId="2872873403" sldId="260"/>
            <ac:spMk id="3" creationId="{F224A12D-A8EF-E8AA-59DC-D2A29FBAAAE9}"/>
          </ac:spMkLst>
        </pc:spChg>
        <pc:spChg chg="add del">
          <ac:chgData name="Matěj Perutka" userId="cb01eb67-1baf-46f3-a7b4-8636943472f0" providerId="ADAL" clId="{0630A6DD-BAEE-4ED8-8D9D-5E1887CF6369}" dt="2023-12-11T16:10:07.245" v="828" actId="26606"/>
          <ac:spMkLst>
            <pc:docMk/>
            <pc:sldMk cId="2872873403" sldId="260"/>
            <ac:spMk id="3" creationId="{FB532C4F-1325-D766-105F-DFEF1FEC332F}"/>
          </ac:spMkLst>
        </pc:spChg>
        <pc:spChg chg="add del">
          <ac:chgData name="Matěj Perutka" userId="cb01eb67-1baf-46f3-a7b4-8636943472f0" providerId="ADAL" clId="{0630A6DD-BAEE-4ED8-8D9D-5E1887CF6369}" dt="2023-12-11T16:10:07.245" v="828" actId="26606"/>
          <ac:spMkLst>
            <pc:docMk/>
            <pc:sldMk cId="2872873403" sldId="260"/>
            <ac:spMk id="1031" creationId="{9F7D5CDA-D291-4307-BF55-1381FED29634}"/>
          </ac:spMkLst>
        </pc:spChg>
        <pc:spChg chg="add del">
          <ac:chgData name="Matěj Perutka" userId="cb01eb67-1baf-46f3-a7b4-8636943472f0" providerId="ADAL" clId="{0630A6DD-BAEE-4ED8-8D9D-5E1887CF6369}" dt="2023-12-11T16:10:09.159" v="834" actId="26606"/>
          <ac:spMkLst>
            <pc:docMk/>
            <pc:sldMk cId="2872873403" sldId="260"/>
            <ac:spMk id="1037" creationId="{3ECBE1F1-D69B-4AFA-ABD5-8E41720EF6DE}"/>
          </ac:spMkLst>
        </pc:spChg>
        <pc:spChg chg="add del">
          <ac:chgData name="Matěj Perutka" userId="cb01eb67-1baf-46f3-a7b4-8636943472f0" providerId="ADAL" clId="{0630A6DD-BAEE-4ED8-8D9D-5E1887CF6369}" dt="2023-12-11T16:10:09.159" v="834" actId="26606"/>
          <ac:spMkLst>
            <pc:docMk/>
            <pc:sldMk cId="2872873403" sldId="260"/>
            <ac:spMk id="1038" creationId="{603A6265-E10C-4B85-9C20-E75FCAF9CC63}"/>
          </ac:spMkLst>
        </pc:spChg>
        <pc:spChg chg="add del mod replId">
          <ac:chgData name="Matěj Perutka" userId="cb01eb67-1baf-46f3-a7b4-8636943472f0" providerId="ADAL" clId="{0630A6DD-BAEE-4ED8-8D9D-5E1887CF6369}" dt="2023-12-11T16:10:09.182" v="836" actId="26606"/>
          <ac:spMkLst>
            <pc:docMk/>
            <pc:sldMk cId="2872873403" sldId="260"/>
            <ac:spMk id="1044" creationId="{7BF64C44-807C-7F7E-B0B3-4D639364C1EA}"/>
          </ac:spMkLst>
        </pc:spChg>
        <pc:spChg chg="add del mod replId">
          <ac:chgData name="Matěj Perutka" userId="cb01eb67-1baf-46f3-a7b4-8636943472f0" providerId="ADAL" clId="{0630A6DD-BAEE-4ED8-8D9D-5E1887CF6369}" dt="2023-12-11T16:10:09.182" v="836" actId="26606"/>
          <ac:spMkLst>
            <pc:docMk/>
            <pc:sldMk cId="2872873403" sldId="260"/>
            <ac:spMk id="1045" creationId="{750B5C74-8F39-3B11-FAC4-562AF39B3D2E}"/>
          </ac:spMkLst>
        </pc:spChg>
        <pc:grpChg chg="add">
          <ac:chgData name="Matěj Perutka" userId="cb01eb67-1baf-46f3-a7b4-8636943472f0" providerId="ADAL" clId="{0630A6DD-BAEE-4ED8-8D9D-5E1887CF6369}" dt="2023-12-11T16:10:09.182" v="836" actId="26606"/>
          <ac:grpSpMkLst>
            <pc:docMk/>
            <pc:sldMk cId="2872873403" sldId="260"/>
            <ac:grpSpMk id="1042" creationId="{3AFCAD34-1AFC-BC1A-F6B2-C34C63912EAB}"/>
          </ac:grpSpMkLst>
        </pc:grpChg>
        <pc:picChg chg="add del">
          <ac:chgData name="Matěj Perutka" userId="cb01eb67-1baf-46f3-a7b4-8636943472f0" providerId="ADAL" clId="{0630A6DD-BAEE-4ED8-8D9D-5E1887CF6369}" dt="2023-12-11T16:10:07.245" v="828" actId="26606"/>
          <ac:picMkLst>
            <pc:docMk/>
            <pc:sldMk cId="2872873403" sldId="260"/>
            <ac:picMk id="1026" creationId="{30E02CA1-31E9-C377-A872-E6E5F0D75F1B}"/>
          </ac:picMkLst>
        </pc:picChg>
        <pc:picChg chg="add del">
          <ac:chgData name="Matěj Perutka" userId="cb01eb67-1baf-46f3-a7b4-8636943472f0" providerId="ADAL" clId="{0630A6DD-BAEE-4ED8-8D9D-5E1887CF6369}" dt="2023-12-11T16:10:08.271" v="831" actId="26606"/>
          <ac:picMkLst>
            <pc:docMk/>
            <pc:sldMk cId="2872873403" sldId="260"/>
            <ac:picMk id="1026" creationId="{50DE085B-1B0A-DFA2-70FB-256250834C8D}"/>
          </ac:picMkLst>
        </pc:picChg>
        <pc:picChg chg="add del">
          <ac:chgData name="Matěj Perutka" userId="cb01eb67-1baf-46f3-a7b4-8636943472f0" providerId="ADAL" clId="{0630A6DD-BAEE-4ED8-8D9D-5E1887CF6369}" dt="2023-12-11T16:10:09.159" v="834" actId="26606"/>
          <ac:picMkLst>
            <pc:docMk/>
            <pc:sldMk cId="2872873403" sldId="260"/>
            <ac:picMk id="1026" creationId="{917B3702-93B2-53D3-4D11-7608E3769E39}"/>
          </ac:picMkLst>
        </pc:picChg>
        <pc:picChg chg="add">
          <ac:chgData name="Matěj Perutka" userId="cb01eb67-1baf-46f3-a7b4-8636943472f0" providerId="ADAL" clId="{0630A6DD-BAEE-4ED8-8D9D-5E1887CF6369}" dt="2023-12-11T16:10:09.182" v="836" actId="26606"/>
          <ac:picMkLst>
            <pc:docMk/>
            <pc:sldMk cId="2872873403" sldId="260"/>
            <ac:picMk id="1026" creationId="{C5B20E16-FB79-1E4A-EBE8-F63FAE20DDE1}"/>
          </ac:picMkLst>
        </pc:picChg>
        <pc:picChg chg="add del mod replId">
          <ac:chgData name="Matěj Perutka" userId="cb01eb67-1baf-46f3-a7b4-8636943472f0" providerId="ADAL" clId="{0630A6DD-BAEE-4ED8-8D9D-5E1887CF6369}" dt="2023-12-11T16:10:09.182" v="836" actId="26606"/>
          <ac:picMkLst>
            <pc:docMk/>
            <pc:sldMk cId="2872873403" sldId="260"/>
            <ac:picMk id="1046" creationId="{9EB99C22-F91D-1678-5A71-F296689DEF2A}"/>
          </ac:picMkLst>
        </pc:picChg>
        <pc:cxnChg chg="add del">
          <ac:chgData name="Matěj Perutka" userId="cb01eb67-1baf-46f3-a7b4-8636943472f0" providerId="ADAL" clId="{0630A6DD-BAEE-4ED8-8D9D-5E1887CF6369}" dt="2023-12-11T16:10:08.271" v="831" actId="26606"/>
          <ac:cxnSpMkLst>
            <pc:docMk/>
            <pc:sldMk cId="2872873403" sldId="260"/>
            <ac:cxnSpMk id="1033" creationId="{1503BFE4-729B-D9D0-C17B-501E6AF1127A}"/>
          </ac:cxnSpMkLst>
        </pc:cxnChg>
      </pc:sldChg>
      <pc:sldChg chg="modSp new mod">
        <pc:chgData name="Matěj Perutka" userId="cb01eb67-1baf-46f3-a7b4-8636943472f0" providerId="ADAL" clId="{0630A6DD-BAEE-4ED8-8D9D-5E1887CF6369}" dt="2023-12-11T16:13:18.833" v="1041" actId="5793"/>
        <pc:sldMkLst>
          <pc:docMk/>
          <pc:sldMk cId="2896368902" sldId="261"/>
        </pc:sldMkLst>
        <pc:spChg chg="mod">
          <ac:chgData name="Matěj Perutka" userId="cb01eb67-1baf-46f3-a7b4-8636943472f0" providerId="ADAL" clId="{0630A6DD-BAEE-4ED8-8D9D-5E1887CF6369}" dt="2023-12-11T16:12:01.830" v="986" actId="20577"/>
          <ac:spMkLst>
            <pc:docMk/>
            <pc:sldMk cId="2896368902" sldId="261"/>
            <ac:spMk id="2" creationId="{94707CB6-EDD2-0645-D3B2-533BBD4DCD74}"/>
          </ac:spMkLst>
        </pc:spChg>
        <pc:spChg chg="mod">
          <ac:chgData name="Matěj Perutka" userId="cb01eb67-1baf-46f3-a7b4-8636943472f0" providerId="ADAL" clId="{0630A6DD-BAEE-4ED8-8D9D-5E1887CF6369}" dt="2023-12-11T16:13:18.833" v="1041" actId="5793"/>
          <ac:spMkLst>
            <pc:docMk/>
            <pc:sldMk cId="2896368902" sldId="261"/>
            <ac:spMk id="3" creationId="{9C7D247B-9D62-8365-881E-B26D07E2B76C}"/>
          </ac:spMkLst>
        </pc:spChg>
      </pc:sldChg>
      <pc:sldChg chg="new del">
        <pc:chgData name="Matěj Perutka" userId="cb01eb67-1baf-46f3-a7b4-8636943472f0" providerId="ADAL" clId="{0630A6DD-BAEE-4ED8-8D9D-5E1887CF6369}" dt="2023-12-11T16:11:45.510" v="950" actId="2696"/>
        <pc:sldMkLst>
          <pc:docMk/>
          <pc:sldMk cId="4259884606" sldId="261"/>
        </pc:sldMkLst>
      </pc:sldChg>
      <pc:sldChg chg="modSp new mod">
        <pc:chgData name="Matěj Perutka" userId="cb01eb67-1baf-46f3-a7b4-8636943472f0" providerId="ADAL" clId="{0630A6DD-BAEE-4ED8-8D9D-5E1887CF6369}" dt="2023-12-11T16:20:06.283" v="1275" actId="20577"/>
        <pc:sldMkLst>
          <pc:docMk/>
          <pc:sldMk cId="994729293" sldId="262"/>
        </pc:sldMkLst>
        <pc:spChg chg="mod">
          <ac:chgData name="Matěj Perutka" userId="cb01eb67-1baf-46f3-a7b4-8636943472f0" providerId="ADAL" clId="{0630A6DD-BAEE-4ED8-8D9D-5E1887CF6369}" dt="2023-12-11T16:17:53.308" v="1075" actId="20577"/>
          <ac:spMkLst>
            <pc:docMk/>
            <pc:sldMk cId="994729293" sldId="262"/>
            <ac:spMk id="2" creationId="{D7CDB73F-2CB7-ABA2-A989-73A03F385673}"/>
          </ac:spMkLst>
        </pc:spChg>
        <pc:spChg chg="mod">
          <ac:chgData name="Matěj Perutka" userId="cb01eb67-1baf-46f3-a7b4-8636943472f0" providerId="ADAL" clId="{0630A6DD-BAEE-4ED8-8D9D-5E1887CF6369}" dt="2023-12-11T16:20:06.283" v="1275" actId="20577"/>
          <ac:spMkLst>
            <pc:docMk/>
            <pc:sldMk cId="994729293" sldId="262"/>
            <ac:spMk id="3" creationId="{714A2FD4-D5BE-49ED-DF2A-CA65A9FD2D69}"/>
          </ac:spMkLst>
        </pc:spChg>
      </pc:sldChg>
      <pc:sldChg chg="modSp new mod">
        <pc:chgData name="Matěj Perutka" userId="cb01eb67-1baf-46f3-a7b4-8636943472f0" providerId="ADAL" clId="{0630A6DD-BAEE-4ED8-8D9D-5E1887CF6369}" dt="2023-12-11T16:25:23.828" v="1585" actId="20577"/>
        <pc:sldMkLst>
          <pc:docMk/>
          <pc:sldMk cId="1114383468" sldId="263"/>
        </pc:sldMkLst>
        <pc:spChg chg="mod">
          <ac:chgData name="Matěj Perutka" userId="cb01eb67-1baf-46f3-a7b4-8636943472f0" providerId="ADAL" clId="{0630A6DD-BAEE-4ED8-8D9D-5E1887CF6369}" dt="2023-12-11T16:22:37.639" v="1355" actId="20577"/>
          <ac:spMkLst>
            <pc:docMk/>
            <pc:sldMk cId="1114383468" sldId="263"/>
            <ac:spMk id="2" creationId="{2DE4C2F6-03A8-2D20-97A0-0C8151C27BB9}"/>
          </ac:spMkLst>
        </pc:spChg>
        <pc:spChg chg="mod">
          <ac:chgData name="Matěj Perutka" userId="cb01eb67-1baf-46f3-a7b4-8636943472f0" providerId="ADAL" clId="{0630A6DD-BAEE-4ED8-8D9D-5E1887CF6369}" dt="2023-12-11T16:25:23.828" v="1585" actId="20577"/>
          <ac:spMkLst>
            <pc:docMk/>
            <pc:sldMk cId="1114383468" sldId="263"/>
            <ac:spMk id="3" creationId="{5C7C49A8-5D78-E907-BD1E-E95DD5200F35}"/>
          </ac:spMkLst>
        </pc:spChg>
      </pc:sldChg>
    </pc:docChg>
  </pc:docChgLst>
  <pc:docChgLst>
    <pc:chgData name="Matěj Perutka" userId="cb01eb67-1baf-46f3-a7b4-8636943472f0" providerId="ADAL" clId="{8F82CA47-3047-4456-8E13-206D8DC00641}"/>
    <pc:docChg chg="custSel addSld delSld modSld">
      <pc:chgData name="Matěj Perutka" userId="cb01eb67-1baf-46f3-a7b4-8636943472f0" providerId="ADAL" clId="{8F82CA47-3047-4456-8E13-206D8DC00641}" dt="2024-02-22T07:16:16.959" v="113" actId="26606"/>
      <pc:docMkLst>
        <pc:docMk/>
      </pc:docMkLst>
      <pc:sldChg chg="del">
        <pc:chgData name="Matěj Perutka" userId="cb01eb67-1baf-46f3-a7b4-8636943472f0" providerId="ADAL" clId="{8F82CA47-3047-4456-8E13-206D8DC00641}" dt="2024-02-22T07:12:22.529" v="2" actId="2696"/>
        <pc:sldMkLst>
          <pc:docMk/>
          <pc:sldMk cId="2896368902" sldId="261"/>
        </pc:sldMkLst>
      </pc:sldChg>
      <pc:sldChg chg="addSp modSp mod setBg">
        <pc:chgData name="Matěj Perutka" userId="cb01eb67-1baf-46f3-a7b4-8636943472f0" providerId="ADAL" clId="{8F82CA47-3047-4456-8E13-206D8DC00641}" dt="2024-02-22T07:11:50.816" v="1" actId="26606"/>
        <pc:sldMkLst>
          <pc:docMk/>
          <pc:sldMk cId="994729293" sldId="262"/>
        </pc:sldMkLst>
        <pc:spChg chg="mod">
          <ac:chgData name="Matěj Perutka" userId="cb01eb67-1baf-46f3-a7b4-8636943472f0" providerId="ADAL" clId="{8F82CA47-3047-4456-8E13-206D8DC00641}" dt="2024-02-22T07:11:50.816" v="1" actId="26606"/>
          <ac:spMkLst>
            <pc:docMk/>
            <pc:sldMk cId="994729293" sldId="262"/>
            <ac:spMk id="2" creationId="{D7CDB73F-2CB7-ABA2-A989-73A03F385673}"/>
          </ac:spMkLst>
        </pc:spChg>
        <pc:spChg chg="mod">
          <ac:chgData name="Matěj Perutka" userId="cb01eb67-1baf-46f3-a7b4-8636943472f0" providerId="ADAL" clId="{8F82CA47-3047-4456-8E13-206D8DC00641}" dt="2024-02-22T07:11:50.816" v="1" actId="26606"/>
          <ac:spMkLst>
            <pc:docMk/>
            <pc:sldMk cId="994729293" sldId="262"/>
            <ac:spMk id="3" creationId="{714A2FD4-D5BE-49ED-DF2A-CA65A9FD2D69}"/>
          </ac:spMkLst>
        </pc:spChg>
        <pc:spChg chg="add">
          <ac:chgData name="Matěj Perutka" userId="cb01eb67-1baf-46f3-a7b4-8636943472f0" providerId="ADAL" clId="{8F82CA47-3047-4456-8E13-206D8DC00641}" dt="2024-02-22T07:11:50.816" v="1" actId="26606"/>
          <ac:spMkLst>
            <pc:docMk/>
            <pc:sldMk cId="994729293" sldId="262"/>
            <ac:spMk id="1031" creationId="{9F7D5CDA-D291-4307-BF55-1381FED29634}"/>
          </ac:spMkLst>
        </pc:spChg>
        <pc:picChg chg="add mod">
          <ac:chgData name="Matěj Perutka" userId="cb01eb67-1baf-46f3-a7b4-8636943472f0" providerId="ADAL" clId="{8F82CA47-3047-4456-8E13-206D8DC00641}" dt="2024-02-22T07:11:50.816" v="1" actId="26606"/>
          <ac:picMkLst>
            <pc:docMk/>
            <pc:sldMk cId="994729293" sldId="262"/>
            <ac:picMk id="1026" creationId="{DD911F7F-6B75-3A57-13DA-FAE903803913}"/>
          </ac:picMkLst>
        </pc:picChg>
      </pc:sldChg>
      <pc:sldChg chg="addSp modSp mod setBg">
        <pc:chgData name="Matěj Perutka" userId="cb01eb67-1baf-46f3-a7b4-8636943472f0" providerId="ADAL" clId="{8F82CA47-3047-4456-8E13-206D8DC00641}" dt="2024-02-22T07:14:21.200" v="4" actId="26606"/>
        <pc:sldMkLst>
          <pc:docMk/>
          <pc:sldMk cId="1114383468" sldId="263"/>
        </pc:sldMkLst>
        <pc:spChg chg="mod">
          <ac:chgData name="Matěj Perutka" userId="cb01eb67-1baf-46f3-a7b4-8636943472f0" providerId="ADAL" clId="{8F82CA47-3047-4456-8E13-206D8DC00641}" dt="2024-02-22T07:14:21.200" v="4" actId="26606"/>
          <ac:spMkLst>
            <pc:docMk/>
            <pc:sldMk cId="1114383468" sldId="263"/>
            <ac:spMk id="2" creationId="{2DE4C2F6-03A8-2D20-97A0-0C8151C27BB9}"/>
          </ac:spMkLst>
        </pc:spChg>
        <pc:spChg chg="mod">
          <ac:chgData name="Matěj Perutka" userId="cb01eb67-1baf-46f3-a7b4-8636943472f0" providerId="ADAL" clId="{8F82CA47-3047-4456-8E13-206D8DC00641}" dt="2024-02-22T07:14:21.200" v="4" actId="26606"/>
          <ac:spMkLst>
            <pc:docMk/>
            <pc:sldMk cId="1114383468" sldId="263"/>
            <ac:spMk id="3" creationId="{5C7C49A8-5D78-E907-BD1E-E95DD5200F35}"/>
          </ac:spMkLst>
        </pc:spChg>
        <pc:spChg chg="add">
          <ac:chgData name="Matěj Perutka" userId="cb01eb67-1baf-46f3-a7b4-8636943472f0" providerId="ADAL" clId="{8F82CA47-3047-4456-8E13-206D8DC00641}" dt="2024-02-22T07:14:21.200" v="4" actId="26606"/>
          <ac:spMkLst>
            <pc:docMk/>
            <pc:sldMk cId="1114383468" sldId="263"/>
            <ac:spMk id="2055" creationId="{04812C46-200A-4DEB-A05E-3ED6C68C2387}"/>
          </ac:spMkLst>
        </pc:spChg>
        <pc:spChg chg="add">
          <ac:chgData name="Matěj Perutka" userId="cb01eb67-1baf-46f3-a7b4-8636943472f0" providerId="ADAL" clId="{8F82CA47-3047-4456-8E13-206D8DC00641}" dt="2024-02-22T07:14:21.200" v="4" actId="26606"/>
          <ac:spMkLst>
            <pc:docMk/>
            <pc:sldMk cId="1114383468" sldId="263"/>
            <ac:spMk id="2057" creationId="{D1EA859B-E555-4109-94F3-6700E046E008}"/>
          </ac:spMkLst>
        </pc:spChg>
        <pc:picChg chg="add mod ord">
          <ac:chgData name="Matěj Perutka" userId="cb01eb67-1baf-46f3-a7b4-8636943472f0" providerId="ADAL" clId="{8F82CA47-3047-4456-8E13-206D8DC00641}" dt="2024-02-22T07:14:21.200" v="4" actId="26606"/>
          <ac:picMkLst>
            <pc:docMk/>
            <pc:sldMk cId="1114383468" sldId="263"/>
            <ac:picMk id="2050" creationId="{61A7841C-796E-2E28-C3B9-E74A6DE302F7}"/>
          </ac:picMkLst>
        </pc:picChg>
      </pc:sldChg>
      <pc:sldChg chg="addSp modSp new mod setBg">
        <pc:chgData name="Matěj Perutka" userId="cb01eb67-1baf-46f3-a7b4-8636943472f0" providerId="ADAL" clId="{8F82CA47-3047-4456-8E13-206D8DC00641}" dt="2024-02-22T07:16:16.959" v="113" actId="26606"/>
        <pc:sldMkLst>
          <pc:docMk/>
          <pc:sldMk cId="2641179418" sldId="264"/>
        </pc:sldMkLst>
        <pc:spChg chg="mod">
          <ac:chgData name="Matěj Perutka" userId="cb01eb67-1baf-46f3-a7b4-8636943472f0" providerId="ADAL" clId="{8F82CA47-3047-4456-8E13-206D8DC00641}" dt="2024-02-22T07:16:16.959" v="113" actId="26606"/>
          <ac:spMkLst>
            <pc:docMk/>
            <pc:sldMk cId="2641179418" sldId="264"/>
            <ac:spMk id="2" creationId="{89C81A61-8702-3285-0FEF-7A3B978107AD}"/>
          </ac:spMkLst>
        </pc:spChg>
        <pc:spChg chg="mod">
          <ac:chgData name="Matěj Perutka" userId="cb01eb67-1baf-46f3-a7b4-8636943472f0" providerId="ADAL" clId="{8F82CA47-3047-4456-8E13-206D8DC00641}" dt="2024-02-22T07:16:16.959" v="113" actId="26606"/>
          <ac:spMkLst>
            <pc:docMk/>
            <pc:sldMk cId="2641179418" sldId="264"/>
            <ac:spMk id="3" creationId="{8E2CB2C1-5E6F-7E19-D10A-CD00D7774D8E}"/>
          </ac:spMkLst>
        </pc:spChg>
        <pc:spChg chg="add">
          <ac:chgData name="Matěj Perutka" userId="cb01eb67-1baf-46f3-a7b4-8636943472f0" providerId="ADAL" clId="{8F82CA47-3047-4456-8E13-206D8DC00641}" dt="2024-02-22T07:16:16.959" v="113" actId="26606"/>
          <ac:spMkLst>
            <pc:docMk/>
            <pc:sldMk cId="2641179418" sldId="264"/>
            <ac:spMk id="3079" creationId="{F13C74B1-5B17-4795-BED0-7140497B445A}"/>
          </ac:spMkLst>
        </pc:spChg>
        <pc:spChg chg="add">
          <ac:chgData name="Matěj Perutka" userId="cb01eb67-1baf-46f3-a7b4-8636943472f0" providerId="ADAL" clId="{8F82CA47-3047-4456-8E13-206D8DC00641}" dt="2024-02-22T07:16:16.959" v="113" actId="26606"/>
          <ac:spMkLst>
            <pc:docMk/>
            <pc:sldMk cId="2641179418" sldId="264"/>
            <ac:spMk id="3081" creationId="{D4974D33-8DC5-464E-8C6D-BE58F0669C17}"/>
          </ac:spMkLst>
        </pc:spChg>
        <pc:picChg chg="add mod">
          <ac:chgData name="Matěj Perutka" userId="cb01eb67-1baf-46f3-a7b4-8636943472f0" providerId="ADAL" clId="{8F82CA47-3047-4456-8E13-206D8DC00641}" dt="2024-02-22T07:16:16.959" v="113" actId="26606"/>
          <ac:picMkLst>
            <pc:docMk/>
            <pc:sldMk cId="2641179418" sldId="264"/>
            <ac:picMk id="3074" creationId="{26524CE5-0354-E39A-9CC9-A5E1D3C76B2F}"/>
          </ac:picMkLst>
        </pc:picChg>
      </pc:sldChg>
    </pc:docChg>
  </pc:docChgLst>
  <pc:docChgLst>
    <pc:chgData name="Matěj Perutka" userId="cb01eb67-1baf-46f3-a7b4-8636943472f0" providerId="ADAL" clId="{1173DB0C-6889-4352-AF3F-FE47931A7C86}"/>
    <pc:docChg chg="custSel modSld sldOrd">
      <pc:chgData name="Matěj Perutka" userId="cb01eb67-1baf-46f3-a7b4-8636943472f0" providerId="ADAL" clId="{1173DB0C-6889-4352-AF3F-FE47931A7C86}" dt="2023-11-28T12:33:34.114" v="202" actId="20577"/>
      <pc:docMkLst>
        <pc:docMk/>
      </pc:docMkLst>
      <pc:sldChg chg="modSp mod ord">
        <pc:chgData name="Matěj Perutka" userId="cb01eb67-1baf-46f3-a7b4-8636943472f0" providerId="ADAL" clId="{1173DB0C-6889-4352-AF3F-FE47931A7C86}" dt="2023-11-28T12:33:34.114" v="202" actId="20577"/>
        <pc:sldMkLst>
          <pc:docMk/>
          <pc:sldMk cId="1439273400" sldId="257"/>
        </pc:sldMkLst>
        <pc:spChg chg="mod">
          <ac:chgData name="Matěj Perutka" userId="cb01eb67-1baf-46f3-a7b4-8636943472f0" providerId="ADAL" clId="{1173DB0C-6889-4352-AF3F-FE47931A7C86}" dt="2023-11-28T12:25:09.540" v="7" actId="20577"/>
          <ac:spMkLst>
            <pc:docMk/>
            <pc:sldMk cId="1439273400" sldId="257"/>
            <ac:spMk id="2" creationId="{B71E6D95-E360-135F-A376-2F749F6C45F1}"/>
          </ac:spMkLst>
        </pc:spChg>
        <pc:spChg chg="mod">
          <ac:chgData name="Matěj Perutka" userId="cb01eb67-1baf-46f3-a7b4-8636943472f0" providerId="ADAL" clId="{1173DB0C-6889-4352-AF3F-FE47931A7C86}" dt="2023-11-28T12:33:34.114" v="202" actId="20577"/>
          <ac:spMkLst>
            <pc:docMk/>
            <pc:sldMk cId="1439273400" sldId="257"/>
            <ac:spMk id="3" creationId="{2DA9B45A-226A-1EAB-3832-2A0D40718A7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CFE33-AF3D-BE26-8A99-574D11D8E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458080-C305-D449-7295-3FE56EAC4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C695C0-76DE-473B-E6E2-766EB611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220A34-BD61-977D-8FD8-F8DC4AC8F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25FA36-6020-744C-7686-2ED8CE36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56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0E6EA-E816-119F-ED26-2B35A60CE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C240FB-4E5A-D28C-6066-340D430CD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EE4858-DC0C-D00A-2DFA-CE80A386C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CC2FDD-6817-6991-BA18-5BB6B1E2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4FB15-1BC7-ADE1-8255-653BC058C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9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BD7DA3F-1F62-6222-FDEB-676438F31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5B382E-9C47-7501-0471-33B072DC6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F9387E-EEE8-571F-9507-D8DAABF13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E8F420-BAC5-1DD5-79A3-38749E7AC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0BE34E-C8F0-A323-476A-1BADCB7D2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53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94159-5204-5E70-9DDF-3DB2DC1F7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E87BED-01A8-9ACD-7717-AB0A90C05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49B3B9-AA1B-D34C-6722-80ED9B812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6671FF-C6B2-4710-8CBA-EEAAF177E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A51E34-2FC7-F5DD-52A9-C49D6C477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2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B755E-F3A8-1C29-8692-9544F37F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D93187-48FC-6E34-C027-31548BE64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58D998-738E-2417-7E22-FB94883A0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C32BD2-9E0D-6BF6-67B7-9B975FD6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433661-F60A-4D6E-20D2-503D7823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52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5B2C3-EECD-4EF4-02A0-6905F9359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CA668-124C-DA0F-A370-910EF93803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07C412-4EDE-6F54-8FB7-E406D213D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9CB092-9130-577A-46A0-C46ABDBF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D5CB27-68B3-BA41-1D84-EFBFDCF3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5B347C-EE26-5439-F61F-9438D9528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0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C9559-04EE-308E-C748-A8EDC4103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3C348A-8A70-357D-B7B9-C54DC9BD6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BBC825C-BDD3-5F17-F3ED-20D26B9C4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A3F1F3C-F87E-674C-54FF-2A5991295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07B17A-5474-8D13-26CA-7DB2229F7E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0707E3-6EBD-BD33-5BFF-41C2A3A73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7B65824-53D9-6432-4E80-68B10B47F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25FD74E-2895-BE73-E0AD-5E4701898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41BA1-C5BE-A3D0-7A91-636CCA378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BB937AB-90A6-052B-1984-A8F99B8E4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1CA2805-A9BB-660F-CA74-A7440087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144D285-AD70-182B-192B-C74E4AD5A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43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2F839BB-80B5-D614-7FC7-BC88D13C3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FA84BC8-8A64-7A2A-FC5C-CC9456B2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5A3F2DD-591C-9096-D1F5-9EF881C0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55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FE4B4-348B-8F89-3B54-437752FD7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5E6FC-5B4B-9AD1-FB43-570348E99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9CFA76-3929-258C-A6C0-A9CD1E0FC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61EE76-7643-98E2-A11E-641F29FB5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0DF0A92-35CD-B46D-6B1C-1C5ACA30E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5B7061-4A5F-F48A-A254-9884AF75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809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9AD8D-5BCF-BFB6-1D9D-63E0F295C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DD1B12B-CB50-A801-D2BB-40437120F5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6E4584-C516-FD67-B9C7-3280EC753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8024FC-0378-2196-DA10-71B89CA4F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054F69-4413-5164-4D51-A3363D307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53F69F-0A2B-AE1F-821C-47728567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24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444157E-2C7E-3092-5168-12FEC2FFF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8FEC38-D3E1-A030-FBB6-B620481F1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15F1B0-C9CB-DC78-7F73-E70A2C8C9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92A73-82E0-4354-9389-15D1F35222B6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7716C9-7FEA-9290-21F2-4EBF1D45B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507795-727E-BCD3-8E01-0466C05C8C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3EB0-E650-4E4B-BD7C-E740701A4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49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3C54F4CE-85F0-46ED-80DA-9518C9251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3">
            <a:extLst>
              <a:ext uri="{FF2B5EF4-FFF2-40B4-BE49-F238E27FC236}">
                <a16:creationId xmlns:a16="http://schemas.microsoft.com/office/drawing/2014/main" id="{DADD1FCA-8ACB-4958-81DD-4CDD6D3E1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802086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A54824-6CEC-5DE0-9467-B3CE7957A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3408" y="992094"/>
            <a:ext cx="3616913" cy="2795160"/>
          </a:xfrm>
        </p:spPr>
        <p:txBody>
          <a:bodyPr>
            <a:normAutofit/>
          </a:bodyPr>
          <a:lstStyle/>
          <a:p>
            <a:r>
              <a:rPr lang="cs-CZ" sz="4100"/>
              <a:t>Československo 1968-1989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8736E5-29AE-6DEE-6639-32D5DAB02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6287" y="4121253"/>
            <a:ext cx="3125337" cy="1136843"/>
          </a:xfrm>
        </p:spPr>
        <p:txBody>
          <a:bodyPr>
            <a:normAutofit/>
          </a:bodyPr>
          <a:lstStyle/>
          <a:p>
            <a:r>
              <a:rPr lang="cs-CZ" sz="1800"/>
              <a:t>Marie Tomisová, Denisa Mojžíšková a Matěj Perutka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A46310F-AE68-5A18-273C-2F8330772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751" y="1908356"/>
            <a:ext cx="5708649" cy="301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5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6D95-E360-135F-A376-2F749F6C4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Události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9B45A-226A-1EAB-3832-2A0D40718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666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18.4. 1980 slib pionýrů v Sedlištích slavnostní slib jisker a pionýrů.</a:t>
            </a:r>
          </a:p>
          <a:p>
            <a:pPr marL="0" indent="0">
              <a:buNone/>
            </a:pPr>
            <a:r>
              <a:rPr lang="cs-CZ" dirty="0"/>
              <a:t>Beseda o osvobozeni naší vlasti 30.4. 1980</a:t>
            </a:r>
          </a:p>
          <a:p>
            <a:pPr marL="0" indent="0">
              <a:buNone/>
            </a:pPr>
            <a:r>
              <a:rPr lang="cs-CZ" dirty="0"/>
              <a:t>Beseda s předsedou </a:t>
            </a:r>
            <a:r>
              <a:rPr lang="cs-CZ"/>
              <a:t>KD KSČ.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20.9. 1982 slavnostní skupinové shromáždění</a:t>
            </a:r>
          </a:p>
          <a:p>
            <a:pPr marL="0" indent="0">
              <a:buNone/>
            </a:pPr>
            <a:r>
              <a:rPr lang="cs-CZ" dirty="0"/>
              <a:t>Dne 29.4 1983 se započala hra všech pionýrů</a:t>
            </a:r>
          </a:p>
          <a:p>
            <a:pPr marL="0" indent="0">
              <a:buNone/>
            </a:pPr>
            <a:r>
              <a:rPr lang="cs-CZ" dirty="0"/>
              <a:t>4. Února ---- pionýrský karneval</a:t>
            </a:r>
          </a:p>
          <a:p>
            <a:pPr marL="0" indent="0">
              <a:buNone/>
            </a:pPr>
            <a:r>
              <a:rPr lang="cs-CZ" dirty="0"/>
              <a:t>Soutěž mladých historiků</a:t>
            </a:r>
          </a:p>
          <a:p>
            <a:pPr marL="0" indent="0">
              <a:buNone/>
            </a:pPr>
            <a:r>
              <a:rPr lang="cs-CZ" dirty="0"/>
              <a:t>Pionýrská </a:t>
            </a:r>
            <a:r>
              <a:rPr lang="cs-CZ" dirty="0" err="1"/>
              <a:t>olymdiáda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27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7D749-7584-D734-760E-B8EC6F276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Partyzánský samopal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F5BDFF-5C6F-6514-42CD-5759FE604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Dne 29.4 1983 se započala hra všech pionýrů</a:t>
            </a:r>
          </a:p>
          <a:p>
            <a:r>
              <a:rPr lang="cs-CZ" dirty="0"/>
              <a:t>Soutěžilo se ve zručnosti, střelbě ze vzduchovky, topografii, zdravovědě, zdoláváním překážek a hodu na cíle</a:t>
            </a:r>
          </a:p>
          <a:p>
            <a:r>
              <a:rPr lang="cs-CZ" dirty="0"/>
              <a:t>Závodilo se ve skupinách po pěti </a:t>
            </a:r>
          </a:p>
          <a:p>
            <a:r>
              <a:rPr lang="cs-CZ" dirty="0"/>
              <a:t>Do okresního kola se od nás dostaly 3 dívky</a:t>
            </a:r>
          </a:p>
          <a:p>
            <a:r>
              <a:rPr lang="cs-CZ" dirty="0"/>
              <a:t>Za účast dostaly i diplom</a:t>
            </a:r>
          </a:p>
        </p:txBody>
      </p:sp>
    </p:spTree>
    <p:extLst>
      <p:ext uri="{BB962C8B-B14F-4D97-AF65-F5344CB8AC3E}">
        <p14:creationId xmlns:p14="http://schemas.microsoft.com/office/powerpoint/2010/main" val="2651806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E907F-FA79-B8A3-636F-9739ECBA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Slib jisker a pionýrů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2B92-032F-DBFB-B044-379029E5D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18.4. 1980 se konal v Sedlištích slavnostní slib</a:t>
            </a:r>
          </a:p>
          <a:p>
            <a:r>
              <a:rPr lang="cs-CZ" dirty="0"/>
              <a:t>Tato schůze byla zaměřena k oslavám 110. výročí narození Lenina</a:t>
            </a:r>
          </a:p>
          <a:p>
            <a:r>
              <a:rPr lang="cs-CZ" dirty="0"/>
              <a:t>Dohromady dostalo odznak 11 jisker</a:t>
            </a:r>
          </a:p>
          <a:p>
            <a:r>
              <a:rPr lang="cs-CZ" dirty="0"/>
              <a:t>Nové jiskry a pionýři dostali daný odznak, šátek, knihu a přání k hodně zdaru a štěstí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22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3CCBC-CC39-3A33-3FE6-4222259E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3549649" cy="1616203"/>
          </a:xfrm>
        </p:spPr>
        <p:txBody>
          <a:bodyPr anchor="b">
            <a:normAutofit/>
          </a:bodyPr>
          <a:lstStyle/>
          <a:p>
            <a:r>
              <a:rPr lang="cs-CZ" sz="3200"/>
              <a:t>Pionýrský karneval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4A12D-A8EF-E8AA-59DC-D2A29FBAA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346964" cy="3447832"/>
          </a:xfrm>
        </p:spPr>
        <p:txBody>
          <a:bodyPr anchor="t">
            <a:normAutofit/>
          </a:bodyPr>
          <a:lstStyle/>
          <a:p>
            <a:r>
              <a:rPr lang="cs-CZ" sz="2000" dirty="0"/>
              <a:t>Už tradiční pionýrský karneval započal v 14.00 v kulturním domě</a:t>
            </a:r>
          </a:p>
          <a:p>
            <a:r>
              <a:rPr lang="cs-CZ" sz="2000" dirty="0"/>
              <a:t>Na karneval se dostavili klauni a herci z divadla Dua (podle všeho to je ta budova u hřiště ve Frýdku, už se v ní nehraje)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  <p:pic>
        <p:nvPicPr>
          <p:cNvPr id="1026" name="Picture 2" descr="divadlo DUO">
            <a:extLst>
              <a:ext uri="{FF2B5EF4-FFF2-40B4-BE49-F238E27FC236}">
                <a16:creationId xmlns:a16="http://schemas.microsoft.com/office/drawing/2014/main" id="{C5B20E16-FB79-1E4A-EBE8-F63FAE20DD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56" b="-2"/>
          <a:stretch/>
        </p:blipFill>
        <p:spPr bwMode="auto">
          <a:xfrm>
            <a:off x="5089243" y="877413"/>
            <a:ext cx="6222628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3AFCAD34-1AFC-BC1A-F6B2-C34C6391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089243" y="5858828"/>
            <a:ext cx="6226463" cy="123363"/>
            <a:chOff x="7015162" y="5858828"/>
            <a:chExt cx="4300544" cy="123363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1129F4A2-3705-CF87-3DDA-AF9CE9389B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3" name="Rectangle 1042">
              <a:extLst>
                <a:ext uri="{FF2B5EF4-FFF2-40B4-BE49-F238E27FC236}">
                  <a16:creationId xmlns:a16="http://schemas.microsoft.com/office/drawing/2014/main" id="{891B1028-FC76-5583-3A1F-5815A7DCF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2873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DB73F-2CB7-ABA2-A989-73A03F385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762001"/>
            <a:ext cx="5334197" cy="1708242"/>
          </a:xfrm>
        </p:spPr>
        <p:txBody>
          <a:bodyPr anchor="ctr">
            <a:normAutofit/>
          </a:bodyPr>
          <a:lstStyle/>
          <a:p>
            <a:r>
              <a:rPr lang="cs-CZ" sz="4000"/>
              <a:t>1. Máj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A2FD4-D5BE-49ED-DF2A-CA65A9FD2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2470244"/>
            <a:ext cx="5334197" cy="3769835"/>
          </a:xfrm>
        </p:spPr>
        <p:txBody>
          <a:bodyPr anchor="ctr">
            <a:normAutofit/>
          </a:bodyPr>
          <a:lstStyle/>
          <a:p>
            <a:r>
              <a:rPr lang="cs-CZ" sz="2000"/>
              <a:t>Pochod byl přes celé Sedliště, až k parkovišti kulturního domu</a:t>
            </a:r>
          </a:p>
          <a:p>
            <a:r>
              <a:rPr lang="cs-CZ" sz="2000"/>
              <a:t>Poté zazněly hymny ČSSR a SSSR</a:t>
            </a:r>
          </a:p>
          <a:p>
            <a:r>
              <a:rPr lang="cs-CZ" sz="2000"/>
              <a:t>Poté byl pronesen proslov zástupcem komunistické strany ve F-M</a:t>
            </a:r>
          </a:p>
          <a:p>
            <a:r>
              <a:rPr lang="cs-CZ" sz="2000"/>
              <a:t>Počasí bylo krásné</a:t>
            </a:r>
          </a:p>
        </p:txBody>
      </p:sp>
      <p:pic>
        <p:nvPicPr>
          <p:cNvPr id="1026" name="Picture 2" descr="Retrogalerie: 1. Máj — Retro — Česká televize">
            <a:extLst>
              <a:ext uri="{FF2B5EF4-FFF2-40B4-BE49-F238E27FC236}">
                <a16:creationId xmlns:a16="http://schemas.microsoft.com/office/drawing/2014/main" id="{DD911F7F-6B75-3A57-13DA-FAE9038039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9" r="24130" b="-1"/>
          <a:stretch/>
        </p:blipFill>
        <p:spPr bwMode="auto">
          <a:xfrm>
            <a:off x="6857797" y="-10886"/>
            <a:ext cx="5334204" cy="6868886"/>
          </a:xfrm>
          <a:prstGeom prst="rect">
            <a:avLst/>
          </a:prstGeom>
          <a:noFill/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72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Pionýři, malované děti. Komunistický režim je chtěl mít „malované ...">
            <a:extLst>
              <a:ext uri="{FF2B5EF4-FFF2-40B4-BE49-F238E27FC236}">
                <a16:creationId xmlns:a16="http://schemas.microsoft.com/office/drawing/2014/main" id="{61A7841C-796E-2E28-C3B9-E74A6DE302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7" r="1190" b="1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Rectangle 2056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E4C2F6-03A8-2D20-97A0-0C8151C27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cs-CZ" sz="4000"/>
              <a:t>Plamen míru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49A8-5D78-E907-BD1E-E95DD5200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r>
              <a:rPr lang="cs-CZ" sz="2000"/>
              <a:t>V Ostravě-Zábřehu, 26. září se konaly závody pionýrů</a:t>
            </a:r>
          </a:p>
          <a:p>
            <a:r>
              <a:rPr lang="cs-CZ" sz="2000"/>
              <a:t>Běh na 50, 60, 300 a 500 metrů</a:t>
            </a:r>
          </a:p>
          <a:p>
            <a:r>
              <a:rPr lang="cs-CZ" sz="2000"/>
              <a:t>Skok do výšky a dálky</a:t>
            </a:r>
          </a:p>
          <a:p>
            <a:r>
              <a:rPr lang="cs-CZ" sz="2000"/>
              <a:t>Hod polystyrénem?</a:t>
            </a:r>
            <a:br>
              <a:rPr lang="cs-CZ" sz="2000"/>
            </a:br>
            <a:r>
              <a:rPr lang="cs-CZ" sz="2000"/>
              <a:t>Vyhráli jsme medaile z běhu na 500 metrů a skoku vysokém</a:t>
            </a:r>
          </a:p>
        </p:txBody>
      </p:sp>
    </p:spTree>
    <p:extLst>
      <p:ext uri="{BB962C8B-B14F-4D97-AF65-F5344CB8AC3E}">
        <p14:creationId xmlns:p14="http://schemas.microsoft.com/office/powerpoint/2010/main" val="1114383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C81A61-8702-3285-0FEF-7A3B9781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5400"/>
              <a:t>Děkujeme za poslechnutí</a:t>
            </a:r>
          </a:p>
        </p:txBody>
      </p:sp>
      <p:sp>
        <p:nvSpPr>
          <p:cNvPr id="308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2CB2C1-5E6F-7E19-D10A-CD00D7774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cs-CZ" sz="2200"/>
              <a:t>Text- Marie Tomisová</a:t>
            </a:r>
          </a:p>
          <a:p>
            <a:r>
              <a:rPr lang="cs-CZ" sz="2200"/>
              <a:t>Fotky- Denisa Mojžíšková</a:t>
            </a:r>
          </a:p>
          <a:p>
            <a:r>
              <a:rPr lang="cs-CZ" sz="2200"/>
              <a:t>Zpracování- Matěj Perutka</a:t>
            </a:r>
          </a:p>
        </p:txBody>
      </p:sp>
      <p:pic>
        <p:nvPicPr>
          <p:cNvPr id="3074" name="Picture 2" descr="Deník.cz | Česká státní vlajka a její historie | fotogalerie">
            <a:extLst>
              <a:ext uri="{FF2B5EF4-FFF2-40B4-BE49-F238E27FC236}">
                <a16:creationId xmlns:a16="http://schemas.microsoft.com/office/drawing/2014/main" id="{26524CE5-0354-E39A-9CC9-A5E1D3C76B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047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1794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2B81839C384B4ABC6C2B80194FE30C" ma:contentTypeVersion="11" ma:contentTypeDescription="Vytvoří nový dokument" ma:contentTypeScope="" ma:versionID="fe4521f8afce9d799006a797f5d38eda">
  <xsd:schema xmlns:xsd="http://www.w3.org/2001/XMLSchema" xmlns:xs="http://www.w3.org/2001/XMLSchema" xmlns:p="http://schemas.microsoft.com/office/2006/metadata/properties" xmlns:ns3="590ff0c3-fc12-44b5-9406-f677f6f0d655" xmlns:ns4="6c903d0a-9b3d-4172-85d3-fc9d338f4a6f" targetNamespace="http://schemas.microsoft.com/office/2006/metadata/properties" ma:root="true" ma:fieldsID="bb72c1143ada44fcde2306fe31164319" ns3:_="" ns4:_="">
    <xsd:import namespace="590ff0c3-fc12-44b5-9406-f677f6f0d655"/>
    <xsd:import namespace="6c903d0a-9b3d-4172-85d3-fc9d338f4a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0ff0c3-fc12-44b5-9406-f677f6f0d6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903d0a-9b3d-4172-85d3-fc9d338f4a6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90ff0c3-fc12-44b5-9406-f677f6f0d655" xsi:nil="true"/>
  </documentManagement>
</p:properties>
</file>

<file path=customXml/itemProps1.xml><?xml version="1.0" encoding="utf-8"?>
<ds:datastoreItem xmlns:ds="http://schemas.openxmlformats.org/officeDocument/2006/customXml" ds:itemID="{2CDF4D69-74BF-4106-8999-49336CEF21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0ff0c3-fc12-44b5-9406-f677f6f0d655"/>
    <ds:schemaRef ds:uri="6c903d0a-9b3d-4172-85d3-fc9d338f4a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1682D5-F384-4718-B748-6597573538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5806C1-3D0D-4BE1-87F7-60F2C3D560C2}">
  <ds:schemaRefs>
    <ds:schemaRef ds:uri="http://schemas.microsoft.com/office/2006/documentManagement/types"/>
    <ds:schemaRef ds:uri="6c903d0a-9b3d-4172-85d3-fc9d338f4a6f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90ff0c3-fc12-44b5-9406-f677f6f0d655"/>
    <ds:schemaRef ds:uri="http://purl.org/dc/elements/1.1/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285</Words>
  <Application>Microsoft Office PowerPoint</Application>
  <PresentationFormat>Širokoúhlá obrazovka</PresentationFormat>
  <Paragraphs>39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Československo 1968-1989</vt:lpstr>
      <vt:lpstr>Události</vt:lpstr>
      <vt:lpstr>Partyzánský samopal</vt:lpstr>
      <vt:lpstr>Slib jisker a pionýrů</vt:lpstr>
      <vt:lpstr>Pionýrský karneval</vt:lpstr>
      <vt:lpstr>1. Máj</vt:lpstr>
      <vt:lpstr>Plamen míru</vt:lpstr>
      <vt:lpstr>Děkujeme za poslechnutí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Československo 1968-1989</dc:title>
  <dc:creator>Matěj</dc:creator>
  <cp:lastModifiedBy>Matěj Perutka</cp:lastModifiedBy>
  <cp:revision>1</cp:revision>
  <dcterms:created xsi:type="dcterms:W3CDTF">2023-11-24T07:13:46Z</dcterms:created>
  <dcterms:modified xsi:type="dcterms:W3CDTF">2024-02-22T07:16:21Z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0x010100E92B81839C384B4ABC6C2B80194FE30C</vt:lpwstr>
  </property>
</Properties>
</file>