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82CA47-3047-4456-8E13-206D8DC00641}" v="5" dt="2024-02-22T07:16:13.9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ěj Perutka" userId="cb01eb67-1baf-46f3-a7b4-8636943472f0" providerId="ADAL" clId="{0630A6DD-BAEE-4ED8-8D9D-5E1887CF6369}"/>
    <pc:docChg chg="undo custSel addSld delSld modSld">
      <pc:chgData name="Matěj Perutka" userId="cb01eb67-1baf-46f3-a7b4-8636943472f0" providerId="ADAL" clId="{0630A6DD-BAEE-4ED8-8D9D-5E1887CF6369}" dt="2023-12-11T16:25:23.828" v="1585" actId="20577"/>
      <pc:docMkLst>
        <pc:docMk/>
      </pc:docMkLst>
      <pc:sldChg chg="modSp mod">
        <pc:chgData name="Matěj Perutka" userId="cb01eb67-1baf-46f3-a7b4-8636943472f0" providerId="ADAL" clId="{0630A6DD-BAEE-4ED8-8D9D-5E1887CF6369}" dt="2023-12-11T16:22:21.669" v="1343" actId="20577"/>
        <pc:sldMkLst>
          <pc:docMk/>
          <pc:sldMk cId="1439273400" sldId="257"/>
        </pc:sldMkLst>
        <pc:spChg chg="mod">
          <ac:chgData name="Matěj Perutka" userId="cb01eb67-1baf-46f3-a7b4-8636943472f0" providerId="ADAL" clId="{0630A6DD-BAEE-4ED8-8D9D-5E1887CF6369}" dt="2023-12-11T16:22:21.669" v="1343" actId="20577"/>
          <ac:spMkLst>
            <pc:docMk/>
            <pc:sldMk cId="1439273400" sldId="257"/>
            <ac:spMk id="3" creationId="{2DA9B45A-226A-1EAB-3832-2A0D40718A7B}"/>
          </ac:spMkLst>
        </pc:spChg>
      </pc:sldChg>
      <pc:sldChg chg="modSp new mod">
        <pc:chgData name="Matěj Perutka" userId="cb01eb67-1baf-46f3-a7b4-8636943472f0" providerId="ADAL" clId="{0630A6DD-BAEE-4ED8-8D9D-5E1887CF6369}" dt="2023-12-11T16:21:03.684" v="1322" actId="20577"/>
        <pc:sldMkLst>
          <pc:docMk/>
          <pc:sldMk cId="2651806323" sldId="258"/>
        </pc:sldMkLst>
        <pc:spChg chg="mod">
          <ac:chgData name="Matěj Perutka" userId="cb01eb67-1baf-46f3-a7b4-8636943472f0" providerId="ADAL" clId="{0630A6DD-BAEE-4ED8-8D9D-5E1887CF6369}" dt="2023-12-11T15:54:00.452" v="72" actId="20577"/>
          <ac:spMkLst>
            <pc:docMk/>
            <pc:sldMk cId="2651806323" sldId="258"/>
            <ac:spMk id="2" creationId="{07A7D749-7584-D734-760E-B8EC6F2762D1}"/>
          </ac:spMkLst>
        </pc:spChg>
        <pc:spChg chg="mod">
          <ac:chgData name="Matěj Perutka" userId="cb01eb67-1baf-46f3-a7b4-8636943472f0" providerId="ADAL" clId="{0630A6DD-BAEE-4ED8-8D9D-5E1887CF6369}" dt="2023-12-11T16:21:03.684" v="1322" actId="20577"/>
          <ac:spMkLst>
            <pc:docMk/>
            <pc:sldMk cId="2651806323" sldId="258"/>
            <ac:spMk id="3" creationId="{72F5BDFF-5C6F-6514-42CD-5759FE60444A}"/>
          </ac:spMkLst>
        </pc:spChg>
      </pc:sldChg>
      <pc:sldChg chg="modSp new mod">
        <pc:chgData name="Matěj Perutka" userId="cb01eb67-1baf-46f3-a7b4-8636943472f0" providerId="ADAL" clId="{0630A6DD-BAEE-4ED8-8D9D-5E1887CF6369}" dt="2023-12-11T16:04:57.478" v="586" actId="20577"/>
        <pc:sldMkLst>
          <pc:docMk/>
          <pc:sldMk cId="2603227763" sldId="259"/>
        </pc:sldMkLst>
        <pc:spChg chg="mod">
          <ac:chgData name="Matěj Perutka" userId="cb01eb67-1baf-46f3-a7b4-8636943472f0" providerId="ADAL" clId="{0630A6DD-BAEE-4ED8-8D9D-5E1887CF6369}" dt="2023-12-11T16:01:18.795" v="319" actId="20577"/>
          <ac:spMkLst>
            <pc:docMk/>
            <pc:sldMk cId="2603227763" sldId="259"/>
            <ac:spMk id="2" creationId="{42AE907F-FA79-B8A3-636F-9739ECBA30D9}"/>
          </ac:spMkLst>
        </pc:spChg>
        <pc:spChg chg="mod">
          <ac:chgData name="Matěj Perutka" userId="cb01eb67-1baf-46f3-a7b4-8636943472f0" providerId="ADAL" clId="{0630A6DD-BAEE-4ED8-8D9D-5E1887CF6369}" dt="2023-12-11T16:04:57.478" v="586" actId="20577"/>
          <ac:spMkLst>
            <pc:docMk/>
            <pc:sldMk cId="2603227763" sldId="259"/>
            <ac:spMk id="3" creationId="{20642B92-032F-DBFB-B044-379029E5D1C7}"/>
          </ac:spMkLst>
        </pc:spChg>
      </pc:sldChg>
      <pc:sldChg chg="addSp delSp modSp new mod setBg">
        <pc:chgData name="Matěj Perutka" userId="cb01eb67-1baf-46f3-a7b4-8636943472f0" providerId="ADAL" clId="{0630A6DD-BAEE-4ED8-8D9D-5E1887CF6369}" dt="2023-12-11T16:10:31.748" v="872" actId="5793"/>
        <pc:sldMkLst>
          <pc:docMk/>
          <pc:sldMk cId="2872873403" sldId="260"/>
        </pc:sldMkLst>
        <pc:spChg chg="add del">
          <ac:chgData name="Matěj Perutka" userId="cb01eb67-1baf-46f3-a7b4-8636943472f0" providerId="ADAL" clId="{0630A6DD-BAEE-4ED8-8D9D-5E1887CF6369}" dt="2023-12-11T16:10:09.159" v="834" actId="26606"/>
          <ac:spMkLst>
            <pc:docMk/>
            <pc:sldMk cId="2872873403" sldId="260"/>
            <ac:spMk id="2" creationId="{1BB81718-254A-392B-6D6C-F0E5282814D1}"/>
          </ac:spMkLst>
        </pc:spChg>
        <pc:spChg chg="add del">
          <ac:chgData name="Matěj Perutka" userId="cb01eb67-1baf-46f3-a7b4-8636943472f0" providerId="ADAL" clId="{0630A6DD-BAEE-4ED8-8D9D-5E1887CF6369}" dt="2023-12-11T16:10:07.245" v="828" actId="26606"/>
          <ac:spMkLst>
            <pc:docMk/>
            <pc:sldMk cId="2872873403" sldId="260"/>
            <ac:spMk id="2" creationId="{504DE96A-3EEF-7DD8-2848-20469F69464B}"/>
          </ac:spMkLst>
        </pc:spChg>
        <pc:spChg chg="add">
          <ac:chgData name="Matěj Perutka" userId="cb01eb67-1baf-46f3-a7b4-8636943472f0" providerId="ADAL" clId="{0630A6DD-BAEE-4ED8-8D9D-5E1887CF6369}" dt="2023-12-11T16:10:09.182" v="836" actId="26606"/>
          <ac:spMkLst>
            <pc:docMk/>
            <pc:sldMk cId="2872873403" sldId="260"/>
            <ac:spMk id="2" creationId="{A953CCBC-CC39-3A33-3FE6-4222259E2B7D}"/>
          </ac:spMkLst>
        </pc:spChg>
        <pc:spChg chg="add del">
          <ac:chgData name="Matěj Perutka" userId="cb01eb67-1baf-46f3-a7b4-8636943472f0" providerId="ADAL" clId="{0630A6DD-BAEE-4ED8-8D9D-5E1887CF6369}" dt="2023-12-11T16:10:08.271" v="831" actId="26606"/>
          <ac:spMkLst>
            <pc:docMk/>
            <pc:sldMk cId="2872873403" sldId="260"/>
            <ac:spMk id="2" creationId="{F92F2C4B-518E-1D84-A48B-E5AF1436C03A}"/>
          </ac:spMkLst>
        </pc:spChg>
        <pc:spChg chg="add del">
          <ac:chgData name="Matěj Perutka" userId="cb01eb67-1baf-46f3-a7b4-8636943472f0" providerId="ADAL" clId="{0630A6DD-BAEE-4ED8-8D9D-5E1887CF6369}" dt="2023-12-11T16:10:09.159" v="834" actId="26606"/>
          <ac:spMkLst>
            <pc:docMk/>
            <pc:sldMk cId="2872873403" sldId="260"/>
            <ac:spMk id="3" creationId="{83A9DF9A-62F8-5486-08C6-355A6EFB5A2A}"/>
          </ac:spMkLst>
        </pc:spChg>
        <pc:spChg chg="add del">
          <ac:chgData name="Matěj Perutka" userId="cb01eb67-1baf-46f3-a7b4-8636943472f0" providerId="ADAL" clId="{0630A6DD-BAEE-4ED8-8D9D-5E1887CF6369}" dt="2023-12-11T16:10:08.271" v="831" actId="26606"/>
          <ac:spMkLst>
            <pc:docMk/>
            <pc:sldMk cId="2872873403" sldId="260"/>
            <ac:spMk id="3" creationId="{E5FB6EF0-A404-6677-4F5F-F00C77789350}"/>
          </ac:spMkLst>
        </pc:spChg>
        <pc:spChg chg="add mod">
          <ac:chgData name="Matěj Perutka" userId="cb01eb67-1baf-46f3-a7b4-8636943472f0" providerId="ADAL" clId="{0630A6DD-BAEE-4ED8-8D9D-5E1887CF6369}" dt="2023-12-11T16:10:31.748" v="872" actId="5793"/>
          <ac:spMkLst>
            <pc:docMk/>
            <pc:sldMk cId="2872873403" sldId="260"/>
            <ac:spMk id="3" creationId="{F224A12D-A8EF-E8AA-59DC-D2A29FBAAAE9}"/>
          </ac:spMkLst>
        </pc:spChg>
        <pc:spChg chg="add del">
          <ac:chgData name="Matěj Perutka" userId="cb01eb67-1baf-46f3-a7b4-8636943472f0" providerId="ADAL" clId="{0630A6DD-BAEE-4ED8-8D9D-5E1887CF6369}" dt="2023-12-11T16:10:07.245" v="828" actId="26606"/>
          <ac:spMkLst>
            <pc:docMk/>
            <pc:sldMk cId="2872873403" sldId="260"/>
            <ac:spMk id="3" creationId="{FB532C4F-1325-D766-105F-DFEF1FEC332F}"/>
          </ac:spMkLst>
        </pc:spChg>
        <pc:spChg chg="add del">
          <ac:chgData name="Matěj Perutka" userId="cb01eb67-1baf-46f3-a7b4-8636943472f0" providerId="ADAL" clId="{0630A6DD-BAEE-4ED8-8D9D-5E1887CF6369}" dt="2023-12-11T16:10:07.245" v="828" actId="26606"/>
          <ac:spMkLst>
            <pc:docMk/>
            <pc:sldMk cId="2872873403" sldId="260"/>
            <ac:spMk id="1031" creationId="{9F7D5CDA-D291-4307-BF55-1381FED29634}"/>
          </ac:spMkLst>
        </pc:spChg>
        <pc:spChg chg="add del">
          <ac:chgData name="Matěj Perutka" userId="cb01eb67-1baf-46f3-a7b4-8636943472f0" providerId="ADAL" clId="{0630A6DD-BAEE-4ED8-8D9D-5E1887CF6369}" dt="2023-12-11T16:10:09.159" v="834" actId="26606"/>
          <ac:spMkLst>
            <pc:docMk/>
            <pc:sldMk cId="2872873403" sldId="260"/>
            <ac:spMk id="1037" creationId="{3ECBE1F1-D69B-4AFA-ABD5-8E41720EF6DE}"/>
          </ac:spMkLst>
        </pc:spChg>
        <pc:spChg chg="add del">
          <ac:chgData name="Matěj Perutka" userId="cb01eb67-1baf-46f3-a7b4-8636943472f0" providerId="ADAL" clId="{0630A6DD-BAEE-4ED8-8D9D-5E1887CF6369}" dt="2023-12-11T16:10:09.159" v="834" actId="26606"/>
          <ac:spMkLst>
            <pc:docMk/>
            <pc:sldMk cId="2872873403" sldId="260"/>
            <ac:spMk id="1038" creationId="{603A6265-E10C-4B85-9C20-E75FCAF9CC63}"/>
          </ac:spMkLst>
        </pc:spChg>
        <pc:spChg chg="add del mod replId">
          <ac:chgData name="Matěj Perutka" userId="cb01eb67-1baf-46f3-a7b4-8636943472f0" providerId="ADAL" clId="{0630A6DD-BAEE-4ED8-8D9D-5E1887CF6369}" dt="2023-12-11T16:10:09.182" v="836" actId="26606"/>
          <ac:spMkLst>
            <pc:docMk/>
            <pc:sldMk cId="2872873403" sldId="260"/>
            <ac:spMk id="1044" creationId="{7BF64C44-807C-7F7E-B0B3-4D639364C1EA}"/>
          </ac:spMkLst>
        </pc:spChg>
        <pc:spChg chg="add del mod replId">
          <ac:chgData name="Matěj Perutka" userId="cb01eb67-1baf-46f3-a7b4-8636943472f0" providerId="ADAL" clId="{0630A6DD-BAEE-4ED8-8D9D-5E1887CF6369}" dt="2023-12-11T16:10:09.182" v="836" actId="26606"/>
          <ac:spMkLst>
            <pc:docMk/>
            <pc:sldMk cId="2872873403" sldId="260"/>
            <ac:spMk id="1045" creationId="{750B5C74-8F39-3B11-FAC4-562AF39B3D2E}"/>
          </ac:spMkLst>
        </pc:spChg>
        <pc:grpChg chg="add">
          <ac:chgData name="Matěj Perutka" userId="cb01eb67-1baf-46f3-a7b4-8636943472f0" providerId="ADAL" clId="{0630A6DD-BAEE-4ED8-8D9D-5E1887CF6369}" dt="2023-12-11T16:10:09.182" v="836" actId="26606"/>
          <ac:grpSpMkLst>
            <pc:docMk/>
            <pc:sldMk cId="2872873403" sldId="260"/>
            <ac:grpSpMk id="1042" creationId="{3AFCAD34-1AFC-BC1A-F6B2-C34C63912EAB}"/>
          </ac:grpSpMkLst>
        </pc:grpChg>
        <pc:picChg chg="add del">
          <ac:chgData name="Matěj Perutka" userId="cb01eb67-1baf-46f3-a7b4-8636943472f0" providerId="ADAL" clId="{0630A6DD-BAEE-4ED8-8D9D-5E1887CF6369}" dt="2023-12-11T16:10:07.245" v="828" actId="26606"/>
          <ac:picMkLst>
            <pc:docMk/>
            <pc:sldMk cId="2872873403" sldId="260"/>
            <ac:picMk id="1026" creationId="{30E02CA1-31E9-C377-A872-E6E5F0D75F1B}"/>
          </ac:picMkLst>
        </pc:picChg>
        <pc:picChg chg="add del">
          <ac:chgData name="Matěj Perutka" userId="cb01eb67-1baf-46f3-a7b4-8636943472f0" providerId="ADAL" clId="{0630A6DD-BAEE-4ED8-8D9D-5E1887CF6369}" dt="2023-12-11T16:10:08.271" v="831" actId="26606"/>
          <ac:picMkLst>
            <pc:docMk/>
            <pc:sldMk cId="2872873403" sldId="260"/>
            <ac:picMk id="1026" creationId="{50DE085B-1B0A-DFA2-70FB-256250834C8D}"/>
          </ac:picMkLst>
        </pc:picChg>
        <pc:picChg chg="add del">
          <ac:chgData name="Matěj Perutka" userId="cb01eb67-1baf-46f3-a7b4-8636943472f0" providerId="ADAL" clId="{0630A6DD-BAEE-4ED8-8D9D-5E1887CF6369}" dt="2023-12-11T16:10:09.159" v="834" actId="26606"/>
          <ac:picMkLst>
            <pc:docMk/>
            <pc:sldMk cId="2872873403" sldId="260"/>
            <ac:picMk id="1026" creationId="{917B3702-93B2-53D3-4D11-7608E3769E39}"/>
          </ac:picMkLst>
        </pc:picChg>
        <pc:picChg chg="add">
          <ac:chgData name="Matěj Perutka" userId="cb01eb67-1baf-46f3-a7b4-8636943472f0" providerId="ADAL" clId="{0630A6DD-BAEE-4ED8-8D9D-5E1887CF6369}" dt="2023-12-11T16:10:09.182" v="836" actId="26606"/>
          <ac:picMkLst>
            <pc:docMk/>
            <pc:sldMk cId="2872873403" sldId="260"/>
            <ac:picMk id="1026" creationId="{C5B20E16-FB79-1E4A-EBE8-F63FAE20DDE1}"/>
          </ac:picMkLst>
        </pc:picChg>
        <pc:picChg chg="add del mod replId">
          <ac:chgData name="Matěj Perutka" userId="cb01eb67-1baf-46f3-a7b4-8636943472f0" providerId="ADAL" clId="{0630A6DD-BAEE-4ED8-8D9D-5E1887CF6369}" dt="2023-12-11T16:10:09.182" v="836" actId="26606"/>
          <ac:picMkLst>
            <pc:docMk/>
            <pc:sldMk cId="2872873403" sldId="260"/>
            <ac:picMk id="1046" creationId="{9EB99C22-F91D-1678-5A71-F296689DEF2A}"/>
          </ac:picMkLst>
        </pc:picChg>
        <pc:cxnChg chg="add del">
          <ac:chgData name="Matěj Perutka" userId="cb01eb67-1baf-46f3-a7b4-8636943472f0" providerId="ADAL" clId="{0630A6DD-BAEE-4ED8-8D9D-5E1887CF6369}" dt="2023-12-11T16:10:08.271" v="831" actId="26606"/>
          <ac:cxnSpMkLst>
            <pc:docMk/>
            <pc:sldMk cId="2872873403" sldId="260"/>
            <ac:cxnSpMk id="1033" creationId="{1503BFE4-729B-D9D0-C17B-501E6AF1127A}"/>
          </ac:cxnSpMkLst>
        </pc:cxnChg>
      </pc:sldChg>
      <pc:sldChg chg="modSp new mod">
        <pc:chgData name="Matěj Perutka" userId="cb01eb67-1baf-46f3-a7b4-8636943472f0" providerId="ADAL" clId="{0630A6DD-BAEE-4ED8-8D9D-5E1887CF6369}" dt="2023-12-11T16:13:18.833" v="1041" actId="5793"/>
        <pc:sldMkLst>
          <pc:docMk/>
          <pc:sldMk cId="2896368902" sldId="261"/>
        </pc:sldMkLst>
        <pc:spChg chg="mod">
          <ac:chgData name="Matěj Perutka" userId="cb01eb67-1baf-46f3-a7b4-8636943472f0" providerId="ADAL" clId="{0630A6DD-BAEE-4ED8-8D9D-5E1887CF6369}" dt="2023-12-11T16:12:01.830" v="986" actId="20577"/>
          <ac:spMkLst>
            <pc:docMk/>
            <pc:sldMk cId="2896368902" sldId="261"/>
            <ac:spMk id="2" creationId="{94707CB6-EDD2-0645-D3B2-533BBD4DCD74}"/>
          </ac:spMkLst>
        </pc:spChg>
        <pc:spChg chg="mod">
          <ac:chgData name="Matěj Perutka" userId="cb01eb67-1baf-46f3-a7b4-8636943472f0" providerId="ADAL" clId="{0630A6DD-BAEE-4ED8-8D9D-5E1887CF6369}" dt="2023-12-11T16:13:18.833" v="1041" actId="5793"/>
          <ac:spMkLst>
            <pc:docMk/>
            <pc:sldMk cId="2896368902" sldId="261"/>
            <ac:spMk id="3" creationId="{9C7D247B-9D62-8365-881E-B26D07E2B76C}"/>
          </ac:spMkLst>
        </pc:spChg>
      </pc:sldChg>
      <pc:sldChg chg="new del">
        <pc:chgData name="Matěj Perutka" userId="cb01eb67-1baf-46f3-a7b4-8636943472f0" providerId="ADAL" clId="{0630A6DD-BAEE-4ED8-8D9D-5E1887CF6369}" dt="2023-12-11T16:11:45.510" v="950" actId="2696"/>
        <pc:sldMkLst>
          <pc:docMk/>
          <pc:sldMk cId="4259884606" sldId="261"/>
        </pc:sldMkLst>
      </pc:sldChg>
      <pc:sldChg chg="modSp new mod">
        <pc:chgData name="Matěj Perutka" userId="cb01eb67-1baf-46f3-a7b4-8636943472f0" providerId="ADAL" clId="{0630A6DD-BAEE-4ED8-8D9D-5E1887CF6369}" dt="2023-12-11T16:20:06.283" v="1275" actId="20577"/>
        <pc:sldMkLst>
          <pc:docMk/>
          <pc:sldMk cId="994729293" sldId="262"/>
        </pc:sldMkLst>
        <pc:spChg chg="mod">
          <ac:chgData name="Matěj Perutka" userId="cb01eb67-1baf-46f3-a7b4-8636943472f0" providerId="ADAL" clId="{0630A6DD-BAEE-4ED8-8D9D-5E1887CF6369}" dt="2023-12-11T16:17:53.308" v="1075" actId="20577"/>
          <ac:spMkLst>
            <pc:docMk/>
            <pc:sldMk cId="994729293" sldId="262"/>
            <ac:spMk id="2" creationId="{D7CDB73F-2CB7-ABA2-A989-73A03F385673}"/>
          </ac:spMkLst>
        </pc:spChg>
        <pc:spChg chg="mod">
          <ac:chgData name="Matěj Perutka" userId="cb01eb67-1baf-46f3-a7b4-8636943472f0" providerId="ADAL" clId="{0630A6DD-BAEE-4ED8-8D9D-5E1887CF6369}" dt="2023-12-11T16:20:06.283" v="1275" actId="20577"/>
          <ac:spMkLst>
            <pc:docMk/>
            <pc:sldMk cId="994729293" sldId="262"/>
            <ac:spMk id="3" creationId="{714A2FD4-D5BE-49ED-DF2A-CA65A9FD2D69}"/>
          </ac:spMkLst>
        </pc:spChg>
      </pc:sldChg>
      <pc:sldChg chg="modSp new mod">
        <pc:chgData name="Matěj Perutka" userId="cb01eb67-1baf-46f3-a7b4-8636943472f0" providerId="ADAL" clId="{0630A6DD-BAEE-4ED8-8D9D-5E1887CF6369}" dt="2023-12-11T16:25:23.828" v="1585" actId="20577"/>
        <pc:sldMkLst>
          <pc:docMk/>
          <pc:sldMk cId="1114383468" sldId="263"/>
        </pc:sldMkLst>
        <pc:spChg chg="mod">
          <ac:chgData name="Matěj Perutka" userId="cb01eb67-1baf-46f3-a7b4-8636943472f0" providerId="ADAL" clId="{0630A6DD-BAEE-4ED8-8D9D-5E1887CF6369}" dt="2023-12-11T16:22:37.639" v="1355" actId="20577"/>
          <ac:spMkLst>
            <pc:docMk/>
            <pc:sldMk cId="1114383468" sldId="263"/>
            <ac:spMk id="2" creationId="{2DE4C2F6-03A8-2D20-97A0-0C8151C27BB9}"/>
          </ac:spMkLst>
        </pc:spChg>
        <pc:spChg chg="mod">
          <ac:chgData name="Matěj Perutka" userId="cb01eb67-1baf-46f3-a7b4-8636943472f0" providerId="ADAL" clId="{0630A6DD-BAEE-4ED8-8D9D-5E1887CF6369}" dt="2023-12-11T16:25:23.828" v="1585" actId="20577"/>
          <ac:spMkLst>
            <pc:docMk/>
            <pc:sldMk cId="1114383468" sldId="263"/>
            <ac:spMk id="3" creationId="{5C7C49A8-5D78-E907-BD1E-E95DD5200F35}"/>
          </ac:spMkLst>
        </pc:spChg>
      </pc:sldChg>
    </pc:docChg>
  </pc:docChgLst>
  <pc:docChgLst>
    <pc:chgData name="Matěj Perutka" userId="cb01eb67-1baf-46f3-a7b4-8636943472f0" providerId="ADAL" clId="{8F82CA47-3047-4456-8E13-206D8DC00641}"/>
    <pc:docChg chg="custSel addSld delSld modSld">
      <pc:chgData name="Matěj Perutka" userId="cb01eb67-1baf-46f3-a7b4-8636943472f0" providerId="ADAL" clId="{8F82CA47-3047-4456-8E13-206D8DC00641}" dt="2024-02-22T07:16:16.959" v="113" actId="26606"/>
      <pc:docMkLst>
        <pc:docMk/>
      </pc:docMkLst>
      <pc:sldChg chg="del">
        <pc:chgData name="Matěj Perutka" userId="cb01eb67-1baf-46f3-a7b4-8636943472f0" providerId="ADAL" clId="{8F82CA47-3047-4456-8E13-206D8DC00641}" dt="2024-02-22T07:12:22.529" v="2" actId="2696"/>
        <pc:sldMkLst>
          <pc:docMk/>
          <pc:sldMk cId="2896368902" sldId="261"/>
        </pc:sldMkLst>
      </pc:sldChg>
      <pc:sldChg chg="addSp modSp mod setBg">
        <pc:chgData name="Matěj Perutka" userId="cb01eb67-1baf-46f3-a7b4-8636943472f0" providerId="ADAL" clId="{8F82CA47-3047-4456-8E13-206D8DC00641}" dt="2024-02-22T07:11:50.816" v="1" actId="26606"/>
        <pc:sldMkLst>
          <pc:docMk/>
          <pc:sldMk cId="994729293" sldId="262"/>
        </pc:sldMkLst>
        <pc:spChg chg="mod">
          <ac:chgData name="Matěj Perutka" userId="cb01eb67-1baf-46f3-a7b4-8636943472f0" providerId="ADAL" clId="{8F82CA47-3047-4456-8E13-206D8DC00641}" dt="2024-02-22T07:11:50.816" v="1" actId="26606"/>
          <ac:spMkLst>
            <pc:docMk/>
            <pc:sldMk cId="994729293" sldId="262"/>
            <ac:spMk id="2" creationId="{D7CDB73F-2CB7-ABA2-A989-73A03F385673}"/>
          </ac:spMkLst>
        </pc:spChg>
        <pc:spChg chg="mod">
          <ac:chgData name="Matěj Perutka" userId="cb01eb67-1baf-46f3-a7b4-8636943472f0" providerId="ADAL" clId="{8F82CA47-3047-4456-8E13-206D8DC00641}" dt="2024-02-22T07:11:50.816" v="1" actId="26606"/>
          <ac:spMkLst>
            <pc:docMk/>
            <pc:sldMk cId="994729293" sldId="262"/>
            <ac:spMk id="3" creationId="{714A2FD4-D5BE-49ED-DF2A-CA65A9FD2D69}"/>
          </ac:spMkLst>
        </pc:spChg>
        <pc:spChg chg="add">
          <ac:chgData name="Matěj Perutka" userId="cb01eb67-1baf-46f3-a7b4-8636943472f0" providerId="ADAL" clId="{8F82CA47-3047-4456-8E13-206D8DC00641}" dt="2024-02-22T07:11:50.816" v="1" actId="26606"/>
          <ac:spMkLst>
            <pc:docMk/>
            <pc:sldMk cId="994729293" sldId="262"/>
            <ac:spMk id="1031" creationId="{9F7D5CDA-D291-4307-BF55-1381FED29634}"/>
          </ac:spMkLst>
        </pc:spChg>
        <pc:picChg chg="add mod">
          <ac:chgData name="Matěj Perutka" userId="cb01eb67-1baf-46f3-a7b4-8636943472f0" providerId="ADAL" clId="{8F82CA47-3047-4456-8E13-206D8DC00641}" dt="2024-02-22T07:11:50.816" v="1" actId="26606"/>
          <ac:picMkLst>
            <pc:docMk/>
            <pc:sldMk cId="994729293" sldId="262"/>
            <ac:picMk id="1026" creationId="{DD911F7F-6B75-3A57-13DA-FAE903803913}"/>
          </ac:picMkLst>
        </pc:picChg>
      </pc:sldChg>
      <pc:sldChg chg="addSp modSp mod setBg">
        <pc:chgData name="Matěj Perutka" userId="cb01eb67-1baf-46f3-a7b4-8636943472f0" providerId="ADAL" clId="{8F82CA47-3047-4456-8E13-206D8DC00641}" dt="2024-02-22T07:14:21.200" v="4" actId="26606"/>
        <pc:sldMkLst>
          <pc:docMk/>
          <pc:sldMk cId="1114383468" sldId="263"/>
        </pc:sldMkLst>
        <pc:spChg chg="mod">
          <ac:chgData name="Matěj Perutka" userId="cb01eb67-1baf-46f3-a7b4-8636943472f0" providerId="ADAL" clId="{8F82CA47-3047-4456-8E13-206D8DC00641}" dt="2024-02-22T07:14:21.200" v="4" actId="26606"/>
          <ac:spMkLst>
            <pc:docMk/>
            <pc:sldMk cId="1114383468" sldId="263"/>
            <ac:spMk id="2" creationId="{2DE4C2F6-03A8-2D20-97A0-0C8151C27BB9}"/>
          </ac:spMkLst>
        </pc:spChg>
        <pc:spChg chg="mod">
          <ac:chgData name="Matěj Perutka" userId="cb01eb67-1baf-46f3-a7b4-8636943472f0" providerId="ADAL" clId="{8F82CA47-3047-4456-8E13-206D8DC00641}" dt="2024-02-22T07:14:21.200" v="4" actId="26606"/>
          <ac:spMkLst>
            <pc:docMk/>
            <pc:sldMk cId="1114383468" sldId="263"/>
            <ac:spMk id="3" creationId="{5C7C49A8-5D78-E907-BD1E-E95DD5200F35}"/>
          </ac:spMkLst>
        </pc:spChg>
        <pc:spChg chg="add">
          <ac:chgData name="Matěj Perutka" userId="cb01eb67-1baf-46f3-a7b4-8636943472f0" providerId="ADAL" clId="{8F82CA47-3047-4456-8E13-206D8DC00641}" dt="2024-02-22T07:14:21.200" v="4" actId="26606"/>
          <ac:spMkLst>
            <pc:docMk/>
            <pc:sldMk cId="1114383468" sldId="263"/>
            <ac:spMk id="2055" creationId="{04812C46-200A-4DEB-A05E-3ED6C68C2387}"/>
          </ac:spMkLst>
        </pc:spChg>
        <pc:spChg chg="add">
          <ac:chgData name="Matěj Perutka" userId="cb01eb67-1baf-46f3-a7b4-8636943472f0" providerId="ADAL" clId="{8F82CA47-3047-4456-8E13-206D8DC00641}" dt="2024-02-22T07:14:21.200" v="4" actId="26606"/>
          <ac:spMkLst>
            <pc:docMk/>
            <pc:sldMk cId="1114383468" sldId="263"/>
            <ac:spMk id="2057" creationId="{D1EA859B-E555-4109-94F3-6700E046E008}"/>
          </ac:spMkLst>
        </pc:spChg>
        <pc:picChg chg="add mod ord">
          <ac:chgData name="Matěj Perutka" userId="cb01eb67-1baf-46f3-a7b4-8636943472f0" providerId="ADAL" clId="{8F82CA47-3047-4456-8E13-206D8DC00641}" dt="2024-02-22T07:14:21.200" v="4" actId="26606"/>
          <ac:picMkLst>
            <pc:docMk/>
            <pc:sldMk cId="1114383468" sldId="263"/>
            <ac:picMk id="2050" creationId="{61A7841C-796E-2E28-C3B9-E74A6DE302F7}"/>
          </ac:picMkLst>
        </pc:picChg>
      </pc:sldChg>
      <pc:sldChg chg="addSp modSp new mod setBg">
        <pc:chgData name="Matěj Perutka" userId="cb01eb67-1baf-46f3-a7b4-8636943472f0" providerId="ADAL" clId="{8F82CA47-3047-4456-8E13-206D8DC00641}" dt="2024-02-22T07:16:16.959" v="113" actId="26606"/>
        <pc:sldMkLst>
          <pc:docMk/>
          <pc:sldMk cId="2641179418" sldId="264"/>
        </pc:sldMkLst>
        <pc:spChg chg="mod">
          <ac:chgData name="Matěj Perutka" userId="cb01eb67-1baf-46f3-a7b4-8636943472f0" providerId="ADAL" clId="{8F82CA47-3047-4456-8E13-206D8DC00641}" dt="2024-02-22T07:16:16.959" v="113" actId="26606"/>
          <ac:spMkLst>
            <pc:docMk/>
            <pc:sldMk cId="2641179418" sldId="264"/>
            <ac:spMk id="2" creationId="{89C81A61-8702-3285-0FEF-7A3B978107AD}"/>
          </ac:spMkLst>
        </pc:spChg>
        <pc:spChg chg="mod">
          <ac:chgData name="Matěj Perutka" userId="cb01eb67-1baf-46f3-a7b4-8636943472f0" providerId="ADAL" clId="{8F82CA47-3047-4456-8E13-206D8DC00641}" dt="2024-02-22T07:16:16.959" v="113" actId="26606"/>
          <ac:spMkLst>
            <pc:docMk/>
            <pc:sldMk cId="2641179418" sldId="264"/>
            <ac:spMk id="3" creationId="{8E2CB2C1-5E6F-7E19-D10A-CD00D7774D8E}"/>
          </ac:spMkLst>
        </pc:spChg>
        <pc:spChg chg="add">
          <ac:chgData name="Matěj Perutka" userId="cb01eb67-1baf-46f3-a7b4-8636943472f0" providerId="ADAL" clId="{8F82CA47-3047-4456-8E13-206D8DC00641}" dt="2024-02-22T07:16:16.959" v="113" actId="26606"/>
          <ac:spMkLst>
            <pc:docMk/>
            <pc:sldMk cId="2641179418" sldId="264"/>
            <ac:spMk id="3079" creationId="{F13C74B1-5B17-4795-BED0-7140497B445A}"/>
          </ac:spMkLst>
        </pc:spChg>
        <pc:spChg chg="add">
          <ac:chgData name="Matěj Perutka" userId="cb01eb67-1baf-46f3-a7b4-8636943472f0" providerId="ADAL" clId="{8F82CA47-3047-4456-8E13-206D8DC00641}" dt="2024-02-22T07:16:16.959" v="113" actId="26606"/>
          <ac:spMkLst>
            <pc:docMk/>
            <pc:sldMk cId="2641179418" sldId="264"/>
            <ac:spMk id="3081" creationId="{D4974D33-8DC5-464E-8C6D-BE58F0669C17}"/>
          </ac:spMkLst>
        </pc:spChg>
        <pc:picChg chg="add mod">
          <ac:chgData name="Matěj Perutka" userId="cb01eb67-1baf-46f3-a7b4-8636943472f0" providerId="ADAL" clId="{8F82CA47-3047-4456-8E13-206D8DC00641}" dt="2024-02-22T07:16:16.959" v="113" actId="26606"/>
          <ac:picMkLst>
            <pc:docMk/>
            <pc:sldMk cId="2641179418" sldId="264"/>
            <ac:picMk id="3074" creationId="{26524CE5-0354-E39A-9CC9-A5E1D3C76B2F}"/>
          </ac:picMkLst>
        </pc:picChg>
      </pc:sldChg>
    </pc:docChg>
  </pc:docChgLst>
  <pc:docChgLst>
    <pc:chgData name="Matěj Perutka" userId="cb01eb67-1baf-46f3-a7b4-8636943472f0" providerId="ADAL" clId="{1173DB0C-6889-4352-AF3F-FE47931A7C86}"/>
    <pc:docChg chg="custSel modSld sldOrd">
      <pc:chgData name="Matěj Perutka" userId="cb01eb67-1baf-46f3-a7b4-8636943472f0" providerId="ADAL" clId="{1173DB0C-6889-4352-AF3F-FE47931A7C86}" dt="2023-11-28T12:33:34.114" v="202" actId="20577"/>
      <pc:docMkLst>
        <pc:docMk/>
      </pc:docMkLst>
      <pc:sldChg chg="modSp mod ord">
        <pc:chgData name="Matěj Perutka" userId="cb01eb67-1baf-46f3-a7b4-8636943472f0" providerId="ADAL" clId="{1173DB0C-6889-4352-AF3F-FE47931A7C86}" dt="2023-11-28T12:33:34.114" v="202" actId="20577"/>
        <pc:sldMkLst>
          <pc:docMk/>
          <pc:sldMk cId="1439273400" sldId="257"/>
        </pc:sldMkLst>
        <pc:spChg chg="mod">
          <ac:chgData name="Matěj Perutka" userId="cb01eb67-1baf-46f3-a7b4-8636943472f0" providerId="ADAL" clId="{1173DB0C-6889-4352-AF3F-FE47931A7C86}" dt="2023-11-28T12:25:09.540" v="7" actId="20577"/>
          <ac:spMkLst>
            <pc:docMk/>
            <pc:sldMk cId="1439273400" sldId="257"/>
            <ac:spMk id="2" creationId="{B71E6D95-E360-135F-A376-2F749F6C45F1}"/>
          </ac:spMkLst>
        </pc:spChg>
        <pc:spChg chg="mod">
          <ac:chgData name="Matěj Perutka" userId="cb01eb67-1baf-46f3-a7b4-8636943472f0" providerId="ADAL" clId="{1173DB0C-6889-4352-AF3F-FE47931A7C86}" dt="2023-11-28T12:33:34.114" v="202" actId="20577"/>
          <ac:spMkLst>
            <pc:docMk/>
            <pc:sldMk cId="1439273400" sldId="257"/>
            <ac:spMk id="3" creationId="{2DA9B45A-226A-1EAB-3832-2A0D40718A7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5CFE33-AF3D-BE26-8A99-574D11D8E1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458080-C305-D449-7295-3FE56EAC44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C695C0-76DE-473B-E6E2-766EB6117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2A73-82E0-4354-9389-15D1F35222B6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B220A34-BD61-977D-8FD8-F8DC4AC8F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25FA36-6020-744C-7686-2ED8CE36B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3EB0-E650-4E4B-BD7C-E740701A4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567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30E6EA-E816-119F-ED26-2B35A60CE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7C240FB-4E5A-D28C-6066-340D430CD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EE4858-DC0C-D00A-2DFA-CE80A386C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2A73-82E0-4354-9389-15D1F35222B6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CC2FDD-6817-6991-BA18-5BB6B1E2D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44FB15-1BC7-ADE1-8255-653BC058C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3EB0-E650-4E4B-BD7C-E740701A4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9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BD7DA3F-1F62-6222-FDEB-676438F312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F5B382E-9C47-7501-0471-33B072DC6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F9387E-EEE8-571F-9507-D8DAABF13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2A73-82E0-4354-9389-15D1F35222B6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E8F420-BAC5-1DD5-79A3-38749E7AC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0BE34E-C8F0-A323-476A-1BADCB7D2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3EB0-E650-4E4B-BD7C-E740701A4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53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194159-5204-5E70-9DDF-3DB2DC1F7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E87BED-01A8-9ACD-7717-AB0A90C05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49B3B9-AA1B-D34C-6722-80ED9B812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2A73-82E0-4354-9389-15D1F35222B6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6671FF-C6B2-4710-8CBA-EEAAF177E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A51E34-2FC7-F5DD-52A9-C49D6C477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3EB0-E650-4E4B-BD7C-E740701A4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2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BB755E-F3A8-1C29-8692-9544F37F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D93187-48FC-6E34-C027-31548BE64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58D998-738E-2417-7E22-FB94883A0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2A73-82E0-4354-9389-15D1F35222B6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C32BD2-9E0D-6BF6-67B7-9B975FD6C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433661-F60A-4D6E-20D2-503D7823E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3EB0-E650-4E4B-BD7C-E740701A4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524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C5B2C3-EECD-4EF4-02A0-6905F9359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CA668-124C-DA0F-A370-910EF9380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007C412-4EDE-6F54-8FB7-E406D213D3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9CB092-9130-577A-46A0-C46ABDBFD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2A73-82E0-4354-9389-15D1F35222B6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BD5CB27-68B3-BA41-1D84-EFBFDCF3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5B347C-EE26-5439-F61F-9438D9528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3EB0-E650-4E4B-BD7C-E740701A4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0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CC9559-04EE-308E-C748-A8EDC4103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F3C348A-8A70-357D-B7B9-C54DC9BD6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BBC825C-BDD3-5F17-F3ED-20D26B9C4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A3F1F3C-F87E-674C-54FF-2A59912958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107B17A-5474-8D13-26CA-7DB2229F7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80707E3-6EBD-BD33-5BFF-41C2A3A73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2A73-82E0-4354-9389-15D1F35222B6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7B65824-53D9-6432-4E80-68B10B47F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25FD74E-2895-BE73-E0AD-5E4701898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3EB0-E650-4E4B-BD7C-E740701A4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7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041BA1-C5BE-A3D0-7A91-636CCA378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BB937AB-90A6-052B-1984-A8F99B8E4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2A73-82E0-4354-9389-15D1F35222B6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1CA2805-A9BB-660F-CA74-A7440087D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144D285-AD70-182B-192B-C74E4AD5A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3EB0-E650-4E4B-BD7C-E740701A4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43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2F839BB-80B5-D614-7FC7-BC88D13C3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2A73-82E0-4354-9389-15D1F35222B6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FA84BC8-8A64-7A2A-FC5C-CC9456B28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5A3F2DD-591C-9096-D1F5-9EF881C05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3EB0-E650-4E4B-BD7C-E740701A4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555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8FE4B4-348B-8F89-3B54-437752FD7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45E6FC-5B4B-9AD1-FB43-570348E99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B9CFA76-3929-258C-A6C0-A9CD1E0FC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61EE76-7643-98E2-A11E-641F29FB5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2A73-82E0-4354-9389-15D1F35222B6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0DF0A92-35CD-B46D-6B1C-1C5ACA30E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5B7061-4A5F-F48A-A254-9884AF752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3EB0-E650-4E4B-BD7C-E740701A4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809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9AD8D-5BCF-BFB6-1D9D-63E0F295C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DD1B12B-CB50-A801-D2BB-40437120F5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46E4584-C516-FD67-B9C7-3280EC753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8024FC-0378-2196-DA10-71B89CA4F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92A73-82E0-4354-9389-15D1F35222B6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054F69-4413-5164-4D51-A3363D307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53F69F-0A2B-AE1F-821C-47728567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23EB0-E650-4E4B-BD7C-E740701A4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244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444157E-2C7E-3092-5168-12FEC2FFF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8FEC38-D3E1-A030-FBB6-B620481F1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15F1B0-C9CB-DC78-7F73-E70A2C8C9B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92A73-82E0-4354-9389-15D1F35222B6}" type="datetimeFigureOut">
              <a:rPr lang="cs-CZ" smtClean="0"/>
              <a:t>22.02.2024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7716C9-7FEA-9290-21F2-4EBF1D45B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507795-727E-BCD3-8E01-0466C05C8C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23EB0-E650-4E4B-BD7C-E740701A49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49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1">
            <a:extLst>
              <a:ext uri="{FF2B5EF4-FFF2-40B4-BE49-F238E27FC236}">
                <a16:creationId xmlns:a16="http://schemas.microsoft.com/office/drawing/2014/main" id="{3C54F4CE-85F0-46ED-80DA-9518C9251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3">
            <a:extLst>
              <a:ext uri="{FF2B5EF4-FFF2-40B4-BE49-F238E27FC236}">
                <a16:creationId xmlns:a16="http://schemas.microsoft.com/office/drawing/2014/main" id="{DADD1FCA-8ACB-4958-81DD-4CDD6D3E1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802086" cy="6858000"/>
          </a:xfrm>
          <a:custGeom>
            <a:avLst/>
            <a:gdLst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9647 w 5734864"/>
              <a:gd name="connsiteY33" fmla="*/ 1936120 h 6858000"/>
              <a:gd name="connsiteX34" fmla="*/ 714660 w 5734864"/>
              <a:gd name="connsiteY34" fmla="*/ 1982709 h 6858000"/>
              <a:gd name="connsiteX35" fmla="*/ 710759 w 5734864"/>
              <a:gd name="connsiteY35" fmla="*/ 2013010 h 6858000"/>
              <a:gd name="connsiteX36" fmla="*/ 697927 w 5734864"/>
              <a:gd name="connsiteY36" fmla="*/ 2069833 h 6858000"/>
              <a:gd name="connsiteX37" fmla="*/ 693594 w 5734864"/>
              <a:gd name="connsiteY37" fmla="*/ 2103731 h 6858000"/>
              <a:gd name="connsiteX38" fmla="*/ 691109 w 5734864"/>
              <a:gd name="connsiteY38" fmla="*/ 2124027 h 6858000"/>
              <a:gd name="connsiteX39" fmla="*/ 676593 w 5734864"/>
              <a:gd name="connsiteY39" fmla="*/ 2176182 h 6858000"/>
              <a:gd name="connsiteX40" fmla="*/ 633227 w 5734864"/>
              <a:gd name="connsiteY40" fmla="*/ 2258036 h 6858000"/>
              <a:gd name="connsiteX41" fmla="*/ 625564 w 5734864"/>
              <a:gd name="connsiteY41" fmla="*/ 2284567 h 6858000"/>
              <a:gd name="connsiteX42" fmla="*/ 627074 w 5734864"/>
              <a:gd name="connsiteY42" fmla="*/ 2289605 h 6858000"/>
              <a:gd name="connsiteX43" fmla="*/ 614574 w 5734864"/>
              <a:gd name="connsiteY43" fmla="*/ 2308717 h 6858000"/>
              <a:gd name="connsiteX44" fmla="*/ 606890 w 5734864"/>
              <a:gd name="connsiteY44" fmla="*/ 2320662 h 6858000"/>
              <a:gd name="connsiteX45" fmla="*/ 605558 w 5734864"/>
              <a:gd name="connsiteY45" fmla="*/ 2327897 h 6858000"/>
              <a:gd name="connsiteX46" fmla="*/ 602202 w 5734864"/>
              <a:gd name="connsiteY46" fmla="*/ 2357749 h 6858000"/>
              <a:gd name="connsiteX47" fmla="*/ 600213 w 5734864"/>
              <a:gd name="connsiteY47" fmla="*/ 2364905 h 6858000"/>
              <a:gd name="connsiteX48" fmla="*/ 597160 w 5734864"/>
              <a:gd name="connsiteY48" fmla="*/ 2388351 h 6858000"/>
              <a:gd name="connsiteX49" fmla="*/ 597982 w 5734864"/>
              <a:gd name="connsiteY49" fmla="*/ 2402296 h 6858000"/>
              <a:gd name="connsiteX50" fmla="*/ 593150 w 5734864"/>
              <a:gd name="connsiteY50" fmla="*/ 2420015 h 6858000"/>
              <a:gd name="connsiteX51" fmla="*/ 592833 w 5734864"/>
              <a:gd name="connsiteY51" fmla="*/ 2422749 h 6858000"/>
              <a:gd name="connsiteX52" fmla="*/ 594479 w 5734864"/>
              <a:gd name="connsiteY52" fmla="*/ 2426002 h 6858000"/>
              <a:gd name="connsiteX53" fmla="*/ 591963 w 5734864"/>
              <a:gd name="connsiteY53" fmla="*/ 2431950 h 6858000"/>
              <a:gd name="connsiteX54" fmla="*/ 591544 w 5734864"/>
              <a:gd name="connsiteY54" fmla="*/ 2433897 h 6858000"/>
              <a:gd name="connsiteX55" fmla="*/ 589519 w 5734864"/>
              <a:gd name="connsiteY55" fmla="*/ 2451398 h 6858000"/>
              <a:gd name="connsiteX56" fmla="*/ 590037 w 5734864"/>
              <a:gd name="connsiteY56" fmla="*/ 2455536 h 6858000"/>
              <a:gd name="connsiteX57" fmla="*/ 588179 w 5734864"/>
              <a:gd name="connsiteY57" fmla="*/ 2462981 h 6858000"/>
              <a:gd name="connsiteX58" fmla="*/ 583434 w 5734864"/>
              <a:gd name="connsiteY58" fmla="*/ 2503991 h 6858000"/>
              <a:gd name="connsiteX59" fmla="*/ 567942 w 5734864"/>
              <a:gd name="connsiteY59" fmla="*/ 2652936 h 6858000"/>
              <a:gd name="connsiteX60" fmla="*/ 573869 w 5734864"/>
              <a:gd name="connsiteY60" fmla="*/ 2670188 h 6858000"/>
              <a:gd name="connsiteX61" fmla="*/ 575243 w 5734864"/>
              <a:gd name="connsiteY61" fmla="*/ 2688114 h 6858000"/>
              <a:gd name="connsiteX62" fmla="*/ 573824 w 5734864"/>
              <a:gd name="connsiteY62" fmla="*/ 2689856 h 6858000"/>
              <a:gd name="connsiteX63" fmla="*/ 570699 w 5734864"/>
              <a:gd name="connsiteY63" fmla="*/ 2709353 h 6858000"/>
              <a:gd name="connsiteX64" fmla="*/ 573192 w 5734864"/>
              <a:gd name="connsiteY64" fmla="*/ 2714527 h 6858000"/>
              <a:gd name="connsiteX65" fmla="*/ 572044 w 5734864"/>
              <a:gd name="connsiteY65" fmla="*/ 2728187 h 6858000"/>
              <a:gd name="connsiteX66" fmla="*/ 572465 w 5734864"/>
              <a:gd name="connsiteY66" fmla="*/ 2755863 h 6858000"/>
              <a:gd name="connsiteX67" fmla="*/ 570028 w 5734864"/>
              <a:gd name="connsiteY67" fmla="*/ 2760324 h 6858000"/>
              <a:gd name="connsiteX68" fmla="*/ 566748 w 5734864"/>
              <a:gd name="connsiteY68" fmla="*/ 2800948 h 6858000"/>
              <a:gd name="connsiteX69" fmla="*/ 565509 w 5734864"/>
              <a:gd name="connsiteY69" fmla="*/ 2801167 h 6858000"/>
              <a:gd name="connsiteX70" fmla="*/ 559367 w 5734864"/>
              <a:gd name="connsiteY70" fmla="*/ 2811129 h 6858000"/>
              <a:gd name="connsiteX71" fmla="*/ 550354 w 5734864"/>
              <a:gd name="connsiteY71" fmla="*/ 2830949 h 6858000"/>
              <a:gd name="connsiteX72" fmla="*/ 514795 w 5734864"/>
              <a:gd name="connsiteY72" fmla="*/ 2872433 h 6858000"/>
              <a:gd name="connsiteX73" fmla="*/ 509875 w 5734864"/>
              <a:gd name="connsiteY73" fmla="*/ 2923099 h 6858000"/>
              <a:gd name="connsiteX74" fmla="*/ 509577 w 5734864"/>
              <a:gd name="connsiteY74" fmla="*/ 2923197 h 6858000"/>
              <a:gd name="connsiteX75" fmla="*/ 507597 w 5734864"/>
              <a:gd name="connsiteY75" fmla="*/ 2931868 h 6858000"/>
              <a:gd name="connsiteX76" fmla="*/ 507379 w 5734864"/>
              <a:gd name="connsiteY76" fmla="*/ 2938322 h 6858000"/>
              <a:gd name="connsiteX77" fmla="*/ 504725 w 5734864"/>
              <a:gd name="connsiteY77" fmla="*/ 2954519 h 6858000"/>
              <a:gd name="connsiteX78" fmla="*/ 502018 w 5734864"/>
              <a:gd name="connsiteY78" fmla="*/ 2959643 h 6858000"/>
              <a:gd name="connsiteX79" fmla="*/ 498360 w 5734864"/>
              <a:gd name="connsiteY79" fmla="*/ 2961019 h 6858000"/>
              <a:gd name="connsiteX80" fmla="*/ 498483 w 5734864"/>
              <a:gd name="connsiteY80" fmla="*/ 2962590 h 6858000"/>
              <a:gd name="connsiteX81" fmla="*/ 484403 w 5734864"/>
              <a:gd name="connsiteY81" fmla="*/ 2990538 h 6858000"/>
              <a:gd name="connsiteX82" fmla="*/ 463075 w 5734864"/>
              <a:gd name="connsiteY82" fmla="*/ 3055956 h 6858000"/>
              <a:gd name="connsiteX83" fmla="*/ 455013 w 5734864"/>
              <a:gd name="connsiteY83" fmla="*/ 3094482 h 6858000"/>
              <a:gd name="connsiteX84" fmla="*/ 428391 w 5734864"/>
              <a:gd name="connsiteY84" fmla="*/ 3198850 h 6858000"/>
              <a:gd name="connsiteX85" fmla="*/ 401440 w 5734864"/>
              <a:gd name="connsiteY85" fmla="*/ 3307560 h 6858000"/>
              <a:gd name="connsiteX86" fmla="*/ 386076 w 5734864"/>
              <a:gd name="connsiteY86" fmla="*/ 3373943 h 6858000"/>
              <a:gd name="connsiteX87" fmla="*/ 374726 w 5734864"/>
              <a:gd name="connsiteY87" fmla="*/ 3381364 h 6858000"/>
              <a:gd name="connsiteX88" fmla="*/ 369145 w 5734864"/>
              <a:gd name="connsiteY88" fmla="*/ 3383729 h 6858000"/>
              <a:gd name="connsiteX89" fmla="*/ 364294 w 5734864"/>
              <a:gd name="connsiteY89" fmla="*/ 3414159 h 6858000"/>
              <a:gd name="connsiteX90" fmla="*/ 366450 w 5734864"/>
              <a:gd name="connsiteY90" fmla="*/ 3436925 h 6858000"/>
              <a:gd name="connsiteX91" fmla="*/ 351743 w 5734864"/>
              <a:gd name="connsiteY91" fmla="*/ 3521619 h 6858000"/>
              <a:gd name="connsiteX92" fmla="*/ 345784 w 5734864"/>
              <a:gd name="connsiteY92" fmla="*/ 3603757 h 6858000"/>
              <a:gd name="connsiteX93" fmla="*/ 344198 w 5734864"/>
              <a:gd name="connsiteY93" fmla="*/ 3652424 h 6858000"/>
              <a:gd name="connsiteX94" fmla="*/ 352450 w 5734864"/>
              <a:gd name="connsiteY94" fmla="*/ 3665222 h 6858000"/>
              <a:gd name="connsiteX95" fmla="*/ 342621 w 5734864"/>
              <a:gd name="connsiteY95" fmla="*/ 3700804 h 6858000"/>
              <a:gd name="connsiteX96" fmla="*/ 341514 w 5734864"/>
              <a:gd name="connsiteY96" fmla="*/ 3734774 h 6858000"/>
              <a:gd name="connsiteX97" fmla="*/ 340607 w 5734864"/>
              <a:gd name="connsiteY97" fmla="*/ 3785153 h 6858000"/>
              <a:gd name="connsiteX98" fmla="*/ 340707 w 5734864"/>
              <a:gd name="connsiteY98" fmla="*/ 3788177 h 6858000"/>
              <a:gd name="connsiteX99" fmla="*/ 340361 w 5734864"/>
              <a:gd name="connsiteY99" fmla="*/ 3798803 h 6858000"/>
              <a:gd name="connsiteX100" fmla="*/ 339642 w 5734864"/>
              <a:gd name="connsiteY100" fmla="*/ 3838750 h 6858000"/>
              <a:gd name="connsiteX101" fmla="*/ 360295 w 5734864"/>
              <a:gd name="connsiteY101" fmla="*/ 4015196 h 6858000"/>
              <a:gd name="connsiteX102" fmla="*/ 339043 w 5734864"/>
              <a:gd name="connsiteY102" fmla="*/ 4052778 h 6858000"/>
              <a:gd name="connsiteX103" fmla="*/ 339343 w 5734864"/>
              <a:gd name="connsiteY103" fmla="*/ 4096257 h 6858000"/>
              <a:gd name="connsiteX104" fmla="*/ 340786 w 5734864"/>
              <a:gd name="connsiteY104" fmla="*/ 4321136 h 6858000"/>
              <a:gd name="connsiteX105" fmla="*/ 343158 w 5734864"/>
              <a:gd name="connsiteY105" fmla="*/ 4429174 h 6858000"/>
              <a:gd name="connsiteX106" fmla="*/ 334599 w 5734864"/>
              <a:gd name="connsiteY106" fmla="*/ 4449938 h 6858000"/>
              <a:gd name="connsiteX107" fmla="*/ 332890 w 5734864"/>
              <a:gd name="connsiteY107" fmla="*/ 4453515 h 6858000"/>
              <a:gd name="connsiteX108" fmla="*/ 331105 w 5734864"/>
              <a:gd name="connsiteY108" fmla="*/ 4467941 h 6858000"/>
              <a:gd name="connsiteX109" fmla="*/ 324289 w 5734864"/>
              <a:gd name="connsiteY109" fmla="*/ 4471861 h 6858000"/>
              <a:gd name="connsiteX110" fmla="*/ 317079 w 5734864"/>
              <a:gd name="connsiteY110" fmla="*/ 4493468 h 6858000"/>
              <a:gd name="connsiteX111" fmla="*/ 315557 w 5734864"/>
              <a:gd name="connsiteY111" fmla="*/ 4520067 h 6858000"/>
              <a:gd name="connsiteX112" fmla="*/ 315240 w 5734864"/>
              <a:gd name="connsiteY112" fmla="*/ 4536872 h 6858000"/>
              <a:gd name="connsiteX113" fmla="*/ 316200 w 5734864"/>
              <a:gd name="connsiteY113" fmla="*/ 4538297 h 6858000"/>
              <a:gd name="connsiteX114" fmla="*/ 317507 w 5734864"/>
              <a:gd name="connsiteY114" fmla="*/ 4547582 h 6858000"/>
              <a:gd name="connsiteX115" fmla="*/ 323078 w 5734864"/>
              <a:gd name="connsiteY115" fmla="*/ 4592102 h 6858000"/>
              <a:gd name="connsiteX116" fmla="*/ 328722 w 5734864"/>
              <a:gd name="connsiteY116" fmla="*/ 4667914 h 6858000"/>
              <a:gd name="connsiteX117" fmla="*/ 335597 w 5734864"/>
              <a:gd name="connsiteY117" fmla="*/ 4695035 h 6858000"/>
              <a:gd name="connsiteX118" fmla="*/ 339485 w 5734864"/>
              <a:gd name="connsiteY118" fmla="*/ 4695979 h 6858000"/>
              <a:gd name="connsiteX119" fmla="*/ 341089 w 5734864"/>
              <a:gd name="connsiteY119" fmla="*/ 4704268 h 6858000"/>
              <a:gd name="connsiteX120" fmla="*/ 342177 w 5734864"/>
              <a:gd name="connsiteY120" fmla="*/ 4706060 h 6858000"/>
              <a:gd name="connsiteX121" fmla="*/ 347751 w 5734864"/>
              <a:gd name="connsiteY121" fmla="*/ 4716754 h 6858000"/>
              <a:gd name="connsiteX122" fmla="*/ 344125 w 5734864"/>
              <a:gd name="connsiteY122" fmla="*/ 4764669 h 6858000"/>
              <a:gd name="connsiteX123" fmla="*/ 340188 w 5734864"/>
              <a:gd name="connsiteY123" fmla="*/ 4779386 h 6858000"/>
              <a:gd name="connsiteX124" fmla="*/ 335146 w 5734864"/>
              <a:gd name="connsiteY124" fmla="*/ 4787491 h 6858000"/>
              <a:gd name="connsiteX125" fmla="*/ 319124 w 5734864"/>
              <a:gd name="connsiteY125" fmla="*/ 4843514 h 6858000"/>
              <a:gd name="connsiteX126" fmla="*/ 305956 w 5734864"/>
              <a:gd name="connsiteY126" fmla="*/ 4881505 h 6858000"/>
              <a:gd name="connsiteX127" fmla="*/ 301062 w 5734864"/>
              <a:gd name="connsiteY127" fmla="*/ 4889332 h 6858000"/>
              <a:gd name="connsiteX128" fmla="*/ 302141 w 5734864"/>
              <a:gd name="connsiteY128" fmla="*/ 4899400 h 6858000"/>
              <a:gd name="connsiteX129" fmla="*/ 304424 w 5734864"/>
              <a:gd name="connsiteY129" fmla="*/ 4902664 h 6858000"/>
              <a:gd name="connsiteX130" fmla="*/ 293123 w 5734864"/>
              <a:gd name="connsiteY130" fmla="*/ 4932769 h 6858000"/>
              <a:gd name="connsiteX131" fmla="*/ 292275 w 5734864"/>
              <a:gd name="connsiteY131" fmla="*/ 4936482 h 6858000"/>
              <a:gd name="connsiteX132" fmla="*/ 288304 w 5734864"/>
              <a:gd name="connsiteY132" fmla="*/ 4962325 h 6858000"/>
              <a:gd name="connsiteX133" fmla="*/ 287420 w 5734864"/>
              <a:gd name="connsiteY133" fmla="*/ 5042193 h 6858000"/>
              <a:gd name="connsiteX134" fmla="*/ 287020 w 5734864"/>
              <a:gd name="connsiteY134" fmla="*/ 5065655 h 6858000"/>
              <a:gd name="connsiteX135" fmla="*/ 288488 w 5734864"/>
              <a:gd name="connsiteY135" fmla="*/ 5082216 h 6858000"/>
              <a:gd name="connsiteX136" fmla="*/ 282763 w 5734864"/>
              <a:gd name="connsiteY136" fmla="*/ 5127114 h 6858000"/>
              <a:gd name="connsiteX137" fmla="*/ 269316 w 5734864"/>
              <a:gd name="connsiteY137" fmla="*/ 5202682 h 6858000"/>
              <a:gd name="connsiteX138" fmla="*/ 269174 w 5734864"/>
              <a:gd name="connsiteY138" fmla="*/ 5230835 h 6858000"/>
              <a:gd name="connsiteX139" fmla="*/ 272679 w 5734864"/>
              <a:gd name="connsiteY139" fmla="*/ 5232660 h 6858000"/>
              <a:gd name="connsiteX140" fmla="*/ 272160 w 5734864"/>
              <a:gd name="connsiteY140" fmla="*/ 5241150 h 6858000"/>
              <a:gd name="connsiteX141" fmla="*/ 272760 w 5734864"/>
              <a:gd name="connsiteY141" fmla="*/ 5243156 h 6858000"/>
              <a:gd name="connsiteX142" fmla="*/ 275462 w 5734864"/>
              <a:gd name="connsiteY142" fmla="*/ 5254919 h 6858000"/>
              <a:gd name="connsiteX143" fmla="*/ 262897 w 5734864"/>
              <a:gd name="connsiteY143" fmla="*/ 5286259 h 6858000"/>
              <a:gd name="connsiteX144" fmla="*/ 252761 w 5734864"/>
              <a:gd name="connsiteY144" fmla="*/ 5357801 h 6858000"/>
              <a:gd name="connsiteX145" fmla="*/ 242360 w 5734864"/>
              <a:gd name="connsiteY145" fmla="*/ 5460080 h 6858000"/>
              <a:gd name="connsiteX146" fmla="*/ 229880 w 5734864"/>
              <a:gd name="connsiteY146" fmla="*/ 5539714 h 6858000"/>
              <a:gd name="connsiteX147" fmla="*/ 204283 w 5734864"/>
              <a:gd name="connsiteY147" fmla="*/ 5639080 h 6858000"/>
              <a:gd name="connsiteX148" fmla="*/ 198948 w 5734864"/>
              <a:gd name="connsiteY148" fmla="*/ 5710958 h 6858000"/>
              <a:gd name="connsiteX149" fmla="*/ 192367 w 5734864"/>
              <a:gd name="connsiteY149" fmla="*/ 5719859 h 6858000"/>
              <a:gd name="connsiteX150" fmla="*/ 188035 w 5734864"/>
              <a:gd name="connsiteY150" fmla="*/ 5729935 h 6858000"/>
              <a:gd name="connsiteX151" fmla="*/ 188428 w 5734864"/>
              <a:gd name="connsiteY151" fmla="*/ 5731182 h 6858000"/>
              <a:gd name="connsiteX152" fmla="*/ 181635 w 5734864"/>
              <a:gd name="connsiteY152" fmla="*/ 5753538 h 6858000"/>
              <a:gd name="connsiteX153" fmla="*/ 169744 w 5734864"/>
              <a:gd name="connsiteY153" fmla="*/ 5796307 h 6858000"/>
              <a:gd name="connsiteX154" fmla="*/ 170351 w 5734864"/>
              <a:gd name="connsiteY154" fmla="*/ 5796644 h 6858000"/>
              <a:gd name="connsiteX155" fmla="*/ 171559 w 5734864"/>
              <a:gd name="connsiteY155" fmla="*/ 5803435 h 6858000"/>
              <a:gd name="connsiteX156" fmla="*/ 172284 w 5734864"/>
              <a:gd name="connsiteY156" fmla="*/ 5816391 h 6858000"/>
              <a:gd name="connsiteX157" fmla="*/ 182542 w 5734864"/>
              <a:gd name="connsiteY157" fmla="*/ 5846382 h 6858000"/>
              <a:gd name="connsiteX158" fmla="*/ 175877 w 5734864"/>
              <a:gd name="connsiteY158" fmla="*/ 5871336 h 6858000"/>
              <a:gd name="connsiteX159" fmla="*/ 174910 w 5734864"/>
              <a:gd name="connsiteY159" fmla="*/ 5876376 h 6858000"/>
              <a:gd name="connsiteX160" fmla="*/ 175047 w 5734864"/>
              <a:gd name="connsiteY160" fmla="*/ 5876483 h 6858000"/>
              <a:gd name="connsiteX161" fmla="*/ 174335 w 5734864"/>
              <a:gd name="connsiteY161" fmla="*/ 5881814 h 6858000"/>
              <a:gd name="connsiteX162" fmla="*/ 171273 w 5734864"/>
              <a:gd name="connsiteY162" fmla="*/ 5895339 h 6858000"/>
              <a:gd name="connsiteX163" fmla="*/ 171658 w 5734864"/>
              <a:gd name="connsiteY163" fmla="*/ 5898749 h 6858000"/>
              <a:gd name="connsiteX164" fmla="*/ 174658 w 5734864"/>
              <a:gd name="connsiteY164" fmla="*/ 5919558 h 6858000"/>
              <a:gd name="connsiteX165" fmla="*/ 169099 w 5734864"/>
              <a:gd name="connsiteY165" fmla="*/ 5984417 h 6858000"/>
              <a:gd name="connsiteX166" fmla="*/ 162007 w 5734864"/>
              <a:gd name="connsiteY166" fmla="*/ 6049043 h 6858000"/>
              <a:gd name="connsiteX167" fmla="*/ 156875 w 5734864"/>
              <a:gd name="connsiteY167" fmla="*/ 6114000 h 6858000"/>
              <a:gd name="connsiteX168" fmla="*/ 165441 w 5734864"/>
              <a:gd name="connsiteY168" fmla="*/ 6146938 h 6858000"/>
              <a:gd name="connsiteX169" fmla="*/ 165177 w 5734864"/>
              <a:gd name="connsiteY169" fmla="*/ 6150658 h 6858000"/>
              <a:gd name="connsiteX170" fmla="*/ 161772 w 5734864"/>
              <a:gd name="connsiteY170" fmla="*/ 6160011 h 6858000"/>
              <a:gd name="connsiteX171" fmla="*/ 160051 w 5734864"/>
              <a:gd name="connsiteY171" fmla="*/ 6163393 h 6858000"/>
              <a:gd name="connsiteX172" fmla="*/ 158473 w 5734864"/>
              <a:gd name="connsiteY172" fmla="*/ 6168628 h 6858000"/>
              <a:gd name="connsiteX173" fmla="*/ 158573 w 5734864"/>
              <a:gd name="connsiteY173" fmla="*/ 6168799 h 6858000"/>
              <a:gd name="connsiteX174" fmla="*/ 146463 w 5734864"/>
              <a:gd name="connsiteY174" fmla="*/ 6196671 h 6858000"/>
              <a:gd name="connsiteX175" fmla="*/ 150209 w 5734864"/>
              <a:gd name="connsiteY175" fmla="*/ 6232365 h 6858000"/>
              <a:gd name="connsiteX176" fmla="*/ 148544 w 5734864"/>
              <a:gd name="connsiteY176" fmla="*/ 6246162 h 6858000"/>
              <a:gd name="connsiteX177" fmla="*/ 148403 w 5734864"/>
              <a:gd name="connsiteY177" fmla="*/ 6253754 h 6858000"/>
              <a:gd name="connsiteX178" fmla="*/ 138880 w 5734864"/>
              <a:gd name="connsiteY178" fmla="*/ 6276449 h 6858000"/>
              <a:gd name="connsiteX179" fmla="*/ 138683 w 5734864"/>
              <a:gd name="connsiteY179" fmla="*/ 6279721 h 6858000"/>
              <a:gd name="connsiteX180" fmla="*/ 130721 w 5734864"/>
              <a:gd name="connsiteY180" fmla="*/ 6293675 h 6858000"/>
              <a:gd name="connsiteX181" fmla="*/ 120717 w 5734864"/>
              <a:gd name="connsiteY181" fmla="*/ 6313967 h 6858000"/>
              <a:gd name="connsiteX182" fmla="*/ 120841 w 5734864"/>
              <a:gd name="connsiteY182" fmla="*/ 6315437 h 6858000"/>
              <a:gd name="connsiteX183" fmla="*/ 115208 w 5734864"/>
              <a:gd name="connsiteY183" fmla="*/ 6324024 h 6858000"/>
              <a:gd name="connsiteX184" fmla="*/ 101217 w 5734864"/>
              <a:gd name="connsiteY184" fmla="*/ 6365923 h 6858000"/>
              <a:gd name="connsiteX185" fmla="*/ 74946 w 5734864"/>
              <a:gd name="connsiteY185" fmla="*/ 6556817 h 6858000"/>
              <a:gd name="connsiteX186" fmla="*/ 16001 w 5734864"/>
              <a:gd name="connsiteY186" fmla="*/ 6808678 h 6858000"/>
              <a:gd name="connsiteX187" fmla="*/ 0 w 5734864"/>
              <a:gd name="connsiteY187" fmla="*/ 6858000 h 6858000"/>
              <a:gd name="connsiteX188" fmla="*/ 5734864 w 5734864"/>
              <a:gd name="connsiteY188" fmla="*/ 685800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6695 w 5734864"/>
              <a:gd name="connsiteY13" fmla="*/ 1035077 h 6858000"/>
              <a:gd name="connsiteX14" fmla="*/ 847865 w 5734864"/>
              <a:gd name="connsiteY14" fmla="*/ 1070795 h 6858000"/>
              <a:gd name="connsiteX15" fmla="*/ 862786 w 5734864"/>
              <a:gd name="connsiteY15" fmla="*/ 1238994 h 6858000"/>
              <a:gd name="connsiteX16" fmla="*/ 859345 w 5734864"/>
              <a:gd name="connsiteY16" fmla="*/ 1380427 h 6858000"/>
              <a:gd name="connsiteX17" fmla="*/ 855172 w 5734864"/>
              <a:gd name="connsiteY17" fmla="*/ 1435262 h 6858000"/>
              <a:gd name="connsiteX18" fmla="*/ 860494 w 5734864"/>
              <a:gd name="connsiteY18" fmla="*/ 1453861 h 6858000"/>
              <a:gd name="connsiteX19" fmla="*/ 853731 w 5734864"/>
              <a:gd name="connsiteY19" fmla="*/ 1467047 h 6858000"/>
              <a:gd name="connsiteX20" fmla="*/ 845847 w 5734864"/>
              <a:gd name="connsiteY20" fmla="*/ 1502307 h 6858000"/>
              <a:gd name="connsiteX21" fmla="*/ 817613 w 5734864"/>
              <a:gd name="connsiteY21" fmla="*/ 1565166 h 6858000"/>
              <a:gd name="connsiteX22" fmla="*/ 804223 w 5734864"/>
              <a:gd name="connsiteY22" fmla="*/ 1601941 h 6858000"/>
              <a:gd name="connsiteX23" fmla="*/ 791773 w 5734864"/>
              <a:gd name="connsiteY23" fmla="*/ 1627005 h 6858000"/>
              <a:gd name="connsiteX24" fmla="*/ 774645 w 5734864"/>
              <a:gd name="connsiteY24" fmla="*/ 1699922 h 6858000"/>
              <a:gd name="connsiteX25" fmla="*/ 752343 w 5734864"/>
              <a:gd name="connsiteY25" fmla="*/ 1824604 h 6858000"/>
              <a:gd name="connsiteX26" fmla="*/ 746254 w 5734864"/>
              <a:gd name="connsiteY26" fmla="*/ 1850222 h 6858000"/>
              <a:gd name="connsiteX27" fmla="*/ 728600 w 5734864"/>
              <a:gd name="connsiteY27" fmla="*/ 1869603 h 6858000"/>
              <a:gd name="connsiteX28" fmla="*/ 724396 w 5734864"/>
              <a:gd name="connsiteY28" fmla="*/ 1883104 h 6858000"/>
              <a:gd name="connsiteX29" fmla="*/ 722165 w 5734864"/>
              <a:gd name="connsiteY29" fmla="*/ 1885924 h 6858000"/>
              <a:gd name="connsiteX30" fmla="*/ 721338 w 5734864"/>
              <a:gd name="connsiteY30" fmla="*/ 1887123 h 6858000"/>
              <a:gd name="connsiteX31" fmla="*/ 714840 w 5734864"/>
              <a:gd name="connsiteY31" fmla="*/ 1902274 h 6858000"/>
              <a:gd name="connsiteX32" fmla="*/ 722847 w 5734864"/>
              <a:gd name="connsiteY32" fmla="*/ 1929891 h 6858000"/>
              <a:gd name="connsiteX33" fmla="*/ 714660 w 5734864"/>
              <a:gd name="connsiteY33" fmla="*/ 1982709 h 6858000"/>
              <a:gd name="connsiteX34" fmla="*/ 710759 w 5734864"/>
              <a:gd name="connsiteY34" fmla="*/ 2013010 h 6858000"/>
              <a:gd name="connsiteX35" fmla="*/ 697927 w 5734864"/>
              <a:gd name="connsiteY35" fmla="*/ 2069833 h 6858000"/>
              <a:gd name="connsiteX36" fmla="*/ 693594 w 5734864"/>
              <a:gd name="connsiteY36" fmla="*/ 2103731 h 6858000"/>
              <a:gd name="connsiteX37" fmla="*/ 691109 w 5734864"/>
              <a:gd name="connsiteY37" fmla="*/ 2124027 h 6858000"/>
              <a:gd name="connsiteX38" fmla="*/ 676593 w 5734864"/>
              <a:gd name="connsiteY38" fmla="*/ 2176182 h 6858000"/>
              <a:gd name="connsiteX39" fmla="*/ 633227 w 5734864"/>
              <a:gd name="connsiteY39" fmla="*/ 2258036 h 6858000"/>
              <a:gd name="connsiteX40" fmla="*/ 625564 w 5734864"/>
              <a:gd name="connsiteY40" fmla="*/ 2284567 h 6858000"/>
              <a:gd name="connsiteX41" fmla="*/ 627074 w 5734864"/>
              <a:gd name="connsiteY41" fmla="*/ 2289605 h 6858000"/>
              <a:gd name="connsiteX42" fmla="*/ 614574 w 5734864"/>
              <a:gd name="connsiteY42" fmla="*/ 2308717 h 6858000"/>
              <a:gd name="connsiteX43" fmla="*/ 606890 w 5734864"/>
              <a:gd name="connsiteY43" fmla="*/ 2320662 h 6858000"/>
              <a:gd name="connsiteX44" fmla="*/ 605558 w 5734864"/>
              <a:gd name="connsiteY44" fmla="*/ 2327897 h 6858000"/>
              <a:gd name="connsiteX45" fmla="*/ 602202 w 5734864"/>
              <a:gd name="connsiteY45" fmla="*/ 2357749 h 6858000"/>
              <a:gd name="connsiteX46" fmla="*/ 600213 w 5734864"/>
              <a:gd name="connsiteY46" fmla="*/ 2364905 h 6858000"/>
              <a:gd name="connsiteX47" fmla="*/ 597160 w 5734864"/>
              <a:gd name="connsiteY47" fmla="*/ 2388351 h 6858000"/>
              <a:gd name="connsiteX48" fmla="*/ 597982 w 5734864"/>
              <a:gd name="connsiteY48" fmla="*/ 2402296 h 6858000"/>
              <a:gd name="connsiteX49" fmla="*/ 593150 w 5734864"/>
              <a:gd name="connsiteY49" fmla="*/ 2420015 h 6858000"/>
              <a:gd name="connsiteX50" fmla="*/ 592833 w 5734864"/>
              <a:gd name="connsiteY50" fmla="*/ 2422749 h 6858000"/>
              <a:gd name="connsiteX51" fmla="*/ 594479 w 5734864"/>
              <a:gd name="connsiteY51" fmla="*/ 2426002 h 6858000"/>
              <a:gd name="connsiteX52" fmla="*/ 591963 w 5734864"/>
              <a:gd name="connsiteY52" fmla="*/ 2431950 h 6858000"/>
              <a:gd name="connsiteX53" fmla="*/ 591544 w 5734864"/>
              <a:gd name="connsiteY53" fmla="*/ 2433897 h 6858000"/>
              <a:gd name="connsiteX54" fmla="*/ 589519 w 5734864"/>
              <a:gd name="connsiteY54" fmla="*/ 2451398 h 6858000"/>
              <a:gd name="connsiteX55" fmla="*/ 590037 w 5734864"/>
              <a:gd name="connsiteY55" fmla="*/ 2455536 h 6858000"/>
              <a:gd name="connsiteX56" fmla="*/ 588179 w 5734864"/>
              <a:gd name="connsiteY56" fmla="*/ 2462981 h 6858000"/>
              <a:gd name="connsiteX57" fmla="*/ 583434 w 5734864"/>
              <a:gd name="connsiteY57" fmla="*/ 2503991 h 6858000"/>
              <a:gd name="connsiteX58" fmla="*/ 567942 w 5734864"/>
              <a:gd name="connsiteY58" fmla="*/ 2652936 h 6858000"/>
              <a:gd name="connsiteX59" fmla="*/ 573869 w 5734864"/>
              <a:gd name="connsiteY59" fmla="*/ 2670188 h 6858000"/>
              <a:gd name="connsiteX60" fmla="*/ 575243 w 5734864"/>
              <a:gd name="connsiteY60" fmla="*/ 2688114 h 6858000"/>
              <a:gd name="connsiteX61" fmla="*/ 573824 w 5734864"/>
              <a:gd name="connsiteY61" fmla="*/ 2689856 h 6858000"/>
              <a:gd name="connsiteX62" fmla="*/ 570699 w 5734864"/>
              <a:gd name="connsiteY62" fmla="*/ 2709353 h 6858000"/>
              <a:gd name="connsiteX63" fmla="*/ 573192 w 5734864"/>
              <a:gd name="connsiteY63" fmla="*/ 2714527 h 6858000"/>
              <a:gd name="connsiteX64" fmla="*/ 572044 w 5734864"/>
              <a:gd name="connsiteY64" fmla="*/ 2728187 h 6858000"/>
              <a:gd name="connsiteX65" fmla="*/ 572465 w 5734864"/>
              <a:gd name="connsiteY65" fmla="*/ 2755863 h 6858000"/>
              <a:gd name="connsiteX66" fmla="*/ 570028 w 5734864"/>
              <a:gd name="connsiteY66" fmla="*/ 2760324 h 6858000"/>
              <a:gd name="connsiteX67" fmla="*/ 566748 w 5734864"/>
              <a:gd name="connsiteY67" fmla="*/ 2800948 h 6858000"/>
              <a:gd name="connsiteX68" fmla="*/ 565509 w 5734864"/>
              <a:gd name="connsiteY68" fmla="*/ 2801167 h 6858000"/>
              <a:gd name="connsiteX69" fmla="*/ 559367 w 5734864"/>
              <a:gd name="connsiteY69" fmla="*/ 2811129 h 6858000"/>
              <a:gd name="connsiteX70" fmla="*/ 550354 w 5734864"/>
              <a:gd name="connsiteY70" fmla="*/ 2830949 h 6858000"/>
              <a:gd name="connsiteX71" fmla="*/ 514795 w 5734864"/>
              <a:gd name="connsiteY71" fmla="*/ 2872433 h 6858000"/>
              <a:gd name="connsiteX72" fmla="*/ 509875 w 5734864"/>
              <a:gd name="connsiteY72" fmla="*/ 2923099 h 6858000"/>
              <a:gd name="connsiteX73" fmla="*/ 509577 w 5734864"/>
              <a:gd name="connsiteY73" fmla="*/ 2923197 h 6858000"/>
              <a:gd name="connsiteX74" fmla="*/ 507597 w 5734864"/>
              <a:gd name="connsiteY74" fmla="*/ 2931868 h 6858000"/>
              <a:gd name="connsiteX75" fmla="*/ 507379 w 5734864"/>
              <a:gd name="connsiteY75" fmla="*/ 2938322 h 6858000"/>
              <a:gd name="connsiteX76" fmla="*/ 504725 w 5734864"/>
              <a:gd name="connsiteY76" fmla="*/ 2954519 h 6858000"/>
              <a:gd name="connsiteX77" fmla="*/ 502018 w 5734864"/>
              <a:gd name="connsiteY77" fmla="*/ 2959643 h 6858000"/>
              <a:gd name="connsiteX78" fmla="*/ 498360 w 5734864"/>
              <a:gd name="connsiteY78" fmla="*/ 2961019 h 6858000"/>
              <a:gd name="connsiteX79" fmla="*/ 498483 w 5734864"/>
              <a:gd name="connsiteY79" fmla="*/ 2962590 h 6858000"/>
              <a:gd name="connsiteX80" fmla="*/ 484403 w 5734864"/>
              <a:gd name="connsiteY80" fmla="*/ 2990538 h 6858000"/>
              <a:gd name="connsiteX81" fmla="*/ 463075 w 5734864"/>
              <a:gd name="connsiteY81" fmla="*/ 3055956 h 6858000"/>
              <a:gd name="connsiteX82" fmla="*/ 455013 w 5734864"/>
              <a:gd name="connsiteY82" fmla="*/ 3094482 h 6858000"/>
              <a:gd name="connsiteX83" fmla="*/ 428391 w 5734864"/>
              <a:gd name="connsiteY83" fmla="*/ 3198850 h 6858000"/>
              <a:gd name="connsiteX84" fmla="*/ 401440 w 5734864"/>
              <a:gd name="connsiteY84" fmla="*/ 3307560 h 6858000"/>
              <a:gd name="connsiteX85" fmla="*/ 386076 w 5734864"/>
              <a:gd name="connsiteY85" fmla="*/ 3373943 h 6858000"/>
              <a:gd name="connsiteX86" fmla="*/ 374726 w 5734864"/>
              <a:gd name="connsiteY86" fmla="*/ 3381364 h 6858000"/>
              <a:gd name="connsiteX87" fmla="*/ 369145 w 5734864"/>
              <a:gd name="connsiteY87" fmla="*/ 3383729 h 6858000"/>
              <a:gd name="connsiteX88" fmla="*/ 364294 w 5734864"/>
              <a:gd name="connsiteY88" fmla="*/ 3414159 h 6858000"/>
              <a:gd name="connsiteX89" fmla="*/ 366450 w 5734864"/>
              <a:gd name="connsiteY89" fmla="*/ 3436925 h 6858000"/>
              <a:gd name="connsiteX90" fmla="*/ 351743 w 5734864"/>
              <a:gd name="connsiteY90" fmla="*/ 3521619 h 6858000"/>
              <a:gd name="connsiteX91" fmla="*/ 345784 w 5734864"/>
              <a:gd name="connsiteY91" fmla="*/ 3603757 h 6858000"/>
              <a:gd name="connsiteX92" fmla="*/ 344198 w 5734864"/>
              <a:gd name="connsiteY92" fmla="*/ 3652424 h 6858000"/>
              <a:gd name="connsiteX93" fmla="*/ 352450 w 5734864"/>
              <a:gd name="connsiteY93" fmla="*/ 3665222 h 6858000"/>
              <a:gd name="connsiteX94" fmla="*/ 342621 w 5734864"/>
              <a:gd name="connsiteY94" fmla="*/ 3700804 h 6858000"/>
              <a:gd name="connsiteX95" fmla="*/ 341514 w 5734864"/>
              <a:gd name="connsiteY95" fmla="*/ 3734774 h 6858000"/>
              <a:gd name="connsiteX96" fmla="*/ 340607 w 5734864"/>
              <a:gd name="connsiteY96" fmla="*/ 3785153 h 6858000"/>
              <a:gd name="connsiteX97" fmla="*/ 340707 w 5734864"/>
              <a:gd name="connsiteY97" fmla="*/ 3788177 h 6858000"/>
              <a:gd name="connsiteX98" fmla="*/ 340361 w 5734864"/>
              <a:gd name="connsiteY98" fmla="*/ 3798803 h 6858000"/>
              <a:gd name="connsiteX99" fmla="*/ 339642 w 5734864"/>
              <a:gd name="connsiteY99" fmla="*/ 3838750 h 6858000"/>
              <a:gd name="connsiteX100" fmla="*/ 360295 w 5734864"/>
              <a:gd name="connsiteY100" fmla="*/ 4015196 h 6858000"/>
              <a:gd name="connsiteX101" fmla="*/ 339043 w 5734864"/>
              <a:gd name="connsiteY101" fmla="*/ 4052778 h 6858000"/>
              <a:gd name="connsiteX102" fmla="*/ 339343 w 5734864"/>
              <a:gd name="connsiteY102" fmla="*/ 4096257 h 6858000"/>
              <a:gd name="connsiteX103" fmla="*/ 340786 w 5734864"/>
              <a:gd name="connsiteY103" fmla="*/ 4321136 h 6858000"/>
              <a:gd name="connsiteX104" fmla="*/ 343158 w 5734864"/>
              <a:gd name="connsiteY104" fmla="*/ 4429174 h 6858000"/>
              <a:gd name="connsiteX105" fmla="*/ 334599 w 5734864"/>
              <a:gd name="connsiteY105" fmla="*/ 4449938 h 6858000"/>
              <a:gd name="connsiteX106" fmla="*/ 332890 w 5734864"/>
              <a:gd name="connsiteY106" fmla="*/ 4453515 h 6858000"/>
              <a:gd name="connsiteX107" fmla="*/ 331105 w 5734864"/>
              <a:gd name="connsiteY107" fmla="*/ 4467941 h 6858000"/>
              <a:gd name="connsiteX108" fmla="*/ 324289 w 5734864"/>
              <a:gd name="connsiteY108" fmla="*/ 4471861 h 6858000"/>
              <a:gd name="connsiteX109" fmla="*/ 317079 w 5734864"/>
              <a:gd name="connsiteY109" fmla="*/ 4493468 h 6858000"/>
              <a:gd name="connsiteX110" fmla="*/ 315557 w 5734864"/>
              <a:gd name="connsiteY110" fmla="*/ 4520067 h 6858000"/>
              <a:gd name="connsiteX111" fmla="*/ 315240 w 5734864"/>
              <a:gd name="connsiteY111" fmla="*/ 4536872 h 6858000"/>
              <a:gd name="connsiteX112" fmla="*/ 316200 w 5734864"/>
              <a:gd name="connsiteY112" fmla="*/ 4538297 h 6858000"/>
              <a:gd name="connsiteX113" fmla="*/ 317507 w 5734864"/>
              <a:gd name="connsiteY113" fmla="*/ 4547582 h 6858000"/>
              <a:gd name="connsiteX114" fmla="*/ 323078 w 5734864"/>
              <a:gd name="connsiteY114" fmla="*/ 4592102 h 6858000"/>
              <a:gd name="connsiteX115" fmla="*/ 328722 w 5734864"/>
              <a:gd name="connsiteY115" fmla="*/ 4667914 h 6858000"/>
              <a:gd name="connsiteX116" fmla="*/ 335597 w 5734864"/>
              <a:gd name="connsiteY116" fmla="*/ 4695035 h 6858000"/>
              <a:gd name="connsiteX117" fmla="*/ 339485 w 5734864"/>
              <a:gd name="connsiteY117" fmla="*/ 4695979 h 6858000"/>
              <a:gd name="connsiteX118" fmla="*/ 341089 w 5734864"/>
              <a:gd name="connsiteY118" fmla="*/ 4704268 h 6858000"/>
              <a:gd name="connsiteX119" fmla="*/ 342177 w 5734864"/>
              <a:gd name="connsiteY119" fmla="*/ 4706060 h 6858000"/>
              <a:gd name="connsiteX120" fmla="*/ 347751 w 5734864"/>
              <a:gd name="connsiteY120" fmla="*/ 4716754 h 6858000"/>
              <a:gd name="connsiteX121" fmla="*/ 344125 w 5734864"/>
              <a:gd name="connsiteY121" fmla="*/ 4764669 h 6858000"/>
              <a:gd name="connsiteX122" fmla="*/ 340188 w 5734864"/>
              <a:gd name="connsiteY122" fmla="*/ 4779386 h 6858000"/>
              <a:gd name="connsiteX123" fmla="*/ 335146 w 5734864"/>
              <a:gd name="connsiteY123" fmla="*/ 4787491 h 6858000"/>
              <a:gd name="connsiteX124" fmla="*/ 319124 w 5734864"/>
              <a:gd name="connsiteY124" fmla="*/ 4843514 h 6858000"/>
              <a:gd name="connsiteX125" fmla="*/ 305956 w 5734864"/>
              <a:gd name="connsiteY125" fmla="*/ 4881505 h 6858000"/>
              <a:gd name="connsiteX126" fmla="*/ 301062 w 5734864"/>
              <a:gd name="connsiteY126" fmla="*/ 4889332 h 6858000"/>
              <a:gd name="connsiteX127" fmla="*/ 302141 w 5734864"/>
              <a:gd name="connsiteY127" fmla="*/ 4899400 h 6858000"/>
              <a:gd name="connsiteX128" fmla="*/ 304424 w 5734864"/>
              <a:gd name="connsiteY128" fmla="*/ 4902664 h 6858000"/>
              <a:gd name="connsiteX129" fmla="*/ 293123 w 5734864"/>
              <a:gd name="connsiteY129" fmla="*/ 4932769 h 6858000"/>
              <a:gd name="connsiteX130" fmla="*/ 292275 w 5734864"/>
              <a:gd name="connsiteY130" fmla="*/ 4936482 h 6858000"/>
              <a:gd name="connsiteX131" fmla="*/ 288304 w 5734864"/>
              <a:gd name="connsiteY131" fmla="*/ 4962325 h 6858000"/>
              <a:gd name="connsiteX132" fmla="*/ 287420 w 5734864"/>
              <a:gd name="connsiteY132" fmla="*/ 5042193 h 6858000"/>
              <a:gd name="connsiteX133" fmla="*/ 287020 w 5734864"/>
              <a:gd name="connsiteY133" fmla="*/ 5065655 h 6858000"/>
              <a:gd name="connsiteX134" fmla="*/ 288488 w 5734864"/>
              <a:gd name="connsiteY134" fmla="*/ 5082216 h 6858000"/>
              <a:gd name="connsiteX135" fmla="*/ 282763 w 5734864"/>
              <a:gd name="connsiteY135" fmla="*/ 5127114 h 6858000"/>
              <a:gd name="connsiteX136" fmla="*/ 269316 w 5734864"/>
              <a:gd name="connsiteY136" fmla="*/ 5202682 h 6858000"/>
              <a:gd name="connsiteX137" fmla="*/ 269174 w 5734864"/>
              <a:gd name="connsiteY137" fmla="*/ 5230835 h 6858000"/>
              <a:gd name="connsiteX138" fmla="*/ 272679 w 5734864"/>
              <a:gd name="connsiteY138" fmla="*/ 5232660 h 6858000"/>
              <a:gd name="connsiteX139" fmla="*/ 272160 w 5734864"/>
              <a:gd name="connsiteY139" fmla="*/ 5241150 h 6858000"/>
              <a:gd name="connsiteX140" fmla="*/ 272760 w 5734864"/>
              <a:gd name="connsiteY140" fmla="*/ 5243156 h 6858000"/>
              <a:gd name="connsiteX141" fmla="*/ 275462 w 5734864"/>
              <a:gd name="connsiteY141" fmla="*/ 5254919 h 6858000"/>
              <a:gd name="connsiteX142" fmla="*/ 262897 w 5734864"/>
              <a:gd name="connsiteY142" fmla="*/ 5286259 h 6858000"/>
              <a:gd name="connsiteX143" fmla="*/ 252761 w 5734864"/>
              <a:gd name="connsiteY143" fmla="*/ 5357801 h 6858000"/>
              <a:gd name="connsiteX144" fmla="*/ 242360 w 5734864"/>
              <a:gd name="connsiteY144" fmla="*/ 5460080 h 6858000"/>
              <a:gd name="connsiteX145" fmla="*/ 229880 w 5734864"/>
              <a:gd name="connsiteY145" fmla="*/ 5539714 h 6858000"/>
              <a:gd name="connsiteX146" fmla="*/ 204283 w 5734864"/>
              <a:gd name="connsiteY146" fmla="*/ 5639080 h 6858000"/>
              <a:gd name="connsiteX147" fmla="*/ 198948 w 5734864"/>
              <a:gd name="connsiteY147" fmla="*/ 5710958 h 6858000"/>
              <a:gd name="connsiteX148" fmla="*/ 192367 w 5734864"/>
              <a:gd name="connsiteY148" fmla="*/ 5719859 h 6858000"/>
              <a:gd name="connsiteX149" fmla="*/ 188035 w 5734864"/>
              <a:gd name="connsiteY149" fmla="*/ 5729935 h 6858000"/>
              <a:gd name="connsiteX150" fmla="*/ 188428 w 5734864"/>
              <a:gd name="connsiteY150" fmla="*/ 5731182 h 6858000"/>
              <a:gd name="connsiteX151" fmla="*/ 181635 w 5734864"/>
              <a:gd name="connsiteY151" fmla="*/ 5753538 h 6858000"/>
              <a:gd name="connsiteX152" fmla="*/ 169744 w 5734864"/>
              <a:gd name="connsiteY152" fmla="*/ 5796307 h 6858000"/>
              <a:gd name="connsiteX153" fmla="*/ 170351 w 5734864"/>
              <a:gd name="connsiteY153" fmla="*/ 5796644 h 6858000"/>
              <a:gd name="connsiteX154" fmla="*/ 171559 w 5734864"/>
              <a:gd name="connsiteY154" fmla="*/ 5803435 h 6858000"/>
              <a:gd name="connsiteX155" fmla="*/ 172284 w 5734864"/>
              <a:gd name="connsiteY155" fmla="*/ 5816391 h 6858000"/>
              <a:gd name="connsiteX156" fmla="*/ 182542 w 5734864"/>
              <a:gd name="connsiteY156" fmla="*/ 5846382 h 6858000"/>
              <a:gd name="connsiteX157" fmla="*/ 175877 w 5734864"/>
              <a:gd name="connsiteY157" fmla="*/ 5871336 h 6858000"/>
              <a:gd name="connsiteX158" fmla="*/ 174910 w 5734864"/>
              <a:gd name="connsiteY158" fmla="*/ 5876376 h 6858000"/>
              <a:gd name="connsiteX159" fmla="*/ 175047 w 5734864"/>
              <a:gd name="connsiteY159" fmla="*/ 5876483 h 6858000"/>
              <a:gd name="connsiteX160" fmla="*/ 174335 w 5734864"/>
              <a:gd name="connsiteY160" fmla="*/ 5881814 h 6858000"/>
              <a:gd name="connsiteX161" fmla="*/ 171273 w 5734864"/>
              <a:gd name="connsiteY161" fmla="*/ 5895339 h 6858000"/>
              <a:gd name="connsiteX162" fmla="*/ 171658 w 5734864"/>
              <a:gd name="connsiteY162" fmla="*/ 5898749 h 6858000"/>
              <a:gd name="connsiteX163" fmla="*/ 174658 w 5734864"/>
              <a:gd name="connsiteY163" fmla="*/ 5919558 h 6858000"/>
              <a:gd name="connsiteX164" fmla="*/ 169099 w 5734864"/>
              <a:gd name="connsiteY164" fmla="*/ 5984417 h 6858000"/>
              <a:gd name="connsiteX165" fmla="*/ 162007 w 5734864"/>
              <a:gd name="connsiteY165" fmla="*/ 6049043 h 6858000"/>
              <a:gd name="connsiteX166" fmla="*/ 156875 w 5734864"/>
              <a:gd name="connsiteY166" fmla="*/ 6114000 h 6858000"/>
              <a:gd name="connsiteX167" fmla="*/ 165441 w 5734864"/>
              <a:gd name="connsiteY167" fmla="*/ 6146938 h 6858000"/>
              <a:gd name="connsiteX168" fmla="*/ 165177 w 5734864"/>
              <a:gd name="connsiteY168" fmla="*/ 6150658 h 6858000"/>
              <a:gd name="connsiteX169" fmla="*/ 161772 w 5734864"/>
              <a:gd name="connsiteY169" fmla="*/ 6160011 h 6858000"/>
              <a:gd name="connsiteX170" fmla="*/ 160051 w 5734864"/>
              <a:gd name="connsiteY170" fmla="*/ 6163393 h 6858000"/>
              <a:gd name="connsiteX171" fmla="*/ 158473 w 5734864"/>
              <a:gd name="connsiteY171" fmla="*/ 6168628 h 6858000"/>
              <a:gd name="connsiteX172" fmla="*/ 158573 w 5734864"/>
              <a:gd name="connsiteY172" fmla="*/ 6168799 h 6858000"/>
              <a:gd name="connsiteX173" fmla="*/ 146463 w 5734864"/>
              <a:gd name="connsiteY173" fmla="*/ 6196671 h 6858000"/>
              <a:gd name="connsiteX174" fmla="*/ 150209 w 5734864"/>
              <a:gd name="connsiteY174" fmla="*/ 6232365 h 6858000"/>
              <a:gd name="connsiteX175" fmla="*/ 148544 w 5734864"/>
              <a:gd name="connsiteY175" fmla="*/ 6246162 h 6858000"/>
              <a:gd name="connsiteX176" fmla="*/ 148403 w 5734864"/>
              <a:gd name="connsiteY176" fmla="*/ 6253754 h 6858000"/>
              <a:gd name="connsiteX177" fmla="*/ 138880 w 5734864"/>
              <a:gd name="connsiteY177" fmla="*/ 6276449 h 6858000"/>
              <a:gd name="connsiteX178" fmla="*/ 138683 w 5734864"/>
              <a:gd name="connsiteY178" fmla="*/ 6279721 h 6858000"/>
              <a:gd name="connsiteX179" fmla="*/ 130721 w 5734864"/>
              <a:gd name="connsiteY179" fmla="*/ 6293675 h 6858000"/>
              <a:gd name="connsiteX180" fmla="*/ 120717 w 5734864"/>
              <a:gd name="connsiteY180" fmla="*/ 6313967 h 6858000"/>
              <a:gd name="connsiteX181" fmla="*/ 120841 w 5734864"/>
              <a:gd name="connsiteY181" fmla="*/ 6315437 h 6858000"/>
              <a:gd name="connsiteX182" fmla="*/ 115208 w 5734864"/>
              <a:gd name="connsiteY182" fmla="*/ 6324024 h 6858000"/>
              <a:gd name="connsiteX183" fmla="*/ 101217 w 5734864"/>
              <a:gd name="connsiteY183" fmla="*/ 6365923 h 6858000"/>
              <a:gd name="connsiteX184" fmla="*/ 74946 w 5734864"/>
              <a:gd name="connsiteY184" fmla="*/ 6556817 h 6858000"/>
              <a:gd name="connsiteX185" fmla="*/ 16001 w 5734864"/>
              <a:gd name="connsiteY185" fmla="*/ 6808678 h 6858000"/>
              <a:gd name="connsiteX186" fmla="*/ 0 w 5734864"/>
              <a:gd name="connsiteY186" fmla="*/ 6858000 h 6858000"/>
              <a:gd name="connsiteX187" fmla="*/ 5734864 w 5734864"/>
              <a:gd name="connsiteY187" fmla="*/ 6858000 h 6858000"/>
              <a:gd name="connsiteX188" fmla="*/ 5734864 w 5734864"/>
              <a:gd name="connsiteY188" fmla="*/ 0 h 6858000"/>
              <a:gd name="connsiteX0" fmla="*/ 5734864 w 5734864"/>
              <a:gd name="connsiteY0" fmla="*/ 0 h 6858000"/>
              <a:gd name="connsiteX1" fmla="*/ 771611 w 5734864"/>
              <a:gd name="connsiteY1" fmla="*/ 0 h 6858000"/>
              <a:gd name="connsiteX2" fmla="*/ 771679 w 5734864"/>
              <a:gd name="connsiteY2" fmla="*/ 49108 h 6858000"/>
              <a:gd name="connsiteX3" fmla="*/ 794248 w 5734864"/>
              <a:gd name="connsiteY3" fmla="*/ 200968 h 6858000"/>
              <a:gd name="connsiteX4" fmla="*/ 801749 w 5734864"/>
              <a:gd name="connsiteY4" fmla="*/ 414071 h 6858000"/>
              <a:gd name="connsiteX5" fmla="*/ 818548 w 5734864"/>
              <a:gd name="connsiteY5" fmla="*/ 585467 h 6858000"/>
              <a:gd name="connsiteX6" fmla="*/ 857476 w 5734864"/>
              <a:gd name="connsiteY6" fmla="*/ 800623 h 6858000"/>
              <a:gd name="connsiteX7" fmla="*/ 851083 w 5734864"/>
              <a:gd name="connsiteY7" fmla="*/ 878903 h 6858000"/>
              <a:gd name="connsiteX8" fmla="*/ 873564 w 5734864"/>
              <a:gd name="connsiteY8" fmla="*/ 943826 h 6858000"/>
              <a:gd name="connsiteX9" fmla="*/ 864705 w 5734864"/>
              <a:gd name="connsiteY9" fmla="*/ 973328 h 6858000"/>
              <a:gd name="connsiteX10" fmla="*/ 862869 w 5734864"/>
              <a:gd name="connsiteY10" fmla="*/ 978457 h 6858000"/>
              <a:gd name="connsiteX11" fmla="*/ 862233 w 5734864"/>
              <a:gd name="connsiteY11" fmla="*/ 998041 h 6858000"/>
              <a:gd name="connsiteX12" fmla="*/ 853665 w 5734864"/>
              <a:gd name="connsiteY12" fmla="*/ 1004750 h 6858000"/>
              <a:gd name="connsiteX13" fmla="*/ 847865 w 5734864"/>
              <a:gd name="connsiteY13" fmla="*/ 1070795 h 6858000"/>
              <a:gd name="connsiteX14" fmla="*/ 862786 w 5734864"/>
              <a:gd name="connsiteY14" fmla="*/ 1238994 h 6858000"/>
              <a:gd name="connsiteX15" fmla="*/ 859345 w 5734864"/>
              <a:gd name="connsiteY15" fmla="*/ 1380427 h 6858000"/>
              <a:gd name="connsiteX16" fmla="*/ 855172 w 5734864"/>
              <a:gd name="connsiteY16" fmla="*/ 1435262 h 6858000"/>
              <a:gd name="connsiteX17" fmla="*/ 860494 w 5734864"/>
              <a:gd name="connsiteY17" fmla="*/ 1453861 h 6858000"/>
              <a:gd name="connsiteX18" fmla="*/ 853731 w 5734864"/>
              <a:gd name="connsiteY18" fmla="*/ 1467047 h 6858000"/>
              <a:gd name="connsiteX19" fmla="*/ 845847 w 5734864"/>
              <a:gd name="connsiteY19" fmla="*/ 1502307 h 6858000"/>
              <a:gd name="connsiteX20" fmla="*/ 817613 w 5734864"/>
              <a:gd name="connsiteY20" fmla="*/ 1565166 h 6858000"/>
              <a:gd name="connsiteX21" fmla="*/ 804223 w 5734864"/>
              <a:gd name="connsiteY21" fmla="*/ 1601941 h 6858000"/>
              <a:gd name="connsiteX22" fmla="*/ 791773 w 5734864"/>
              <a:gd name="connsiteY22" fmla="*/ 1627005 h 6858000"/>
              <a:gd name="connsiteX23" fmla="*/ 774645 w 5734864"/>
              <a:gd name="connsiteY23" fmla="*/ 1699922 h 6858000"/>
              <a:gd name="connsiteX24" fmla="*/ 752343 w 5734864"/>
              <a:gd name="connsiteY24" fmla="*/ 1824604 h 6858000"/>
              <a:gd name="connsiteX25" fmla="*/ 746254 w 5734864"/>
              <a:gd name="connsiteY25" fmla="*/ 1850222 h 6858000"/>
              <a:gd name="connsiteX26" fmla="*/ 728600 w 5734864"/>
              <a:gd name="connsiteY26" fmla="*/ 1869603 h 6858000"/>
              <a:gd name="connsiteX27" fmla="*/ 724396 w 5734864"/>
              <a:gd name="connsiteY27" fmla="*/ 1883104 h 6858000"/>
              <a:gd name="connsiteX28" fmla="*/ 722165 w 5734864"/>
              <a:gd name="connsiteY28" fmla="*/ 1885924 h 6858000"/>
              <a:gd name="connsiteX29" fmla="*/ 721338 w 5734864"/>
              <a:gd name="connsiteY29" fmla="*/ 1887123 h 6858000"/>
              <a:gd name="connsiteX30" fmla="*/ 714840 w 5734864"/>
              <a:gd name="connsiteY30" fmla="*/ 1902274 h 6858000"/>
              <a:gd name="connsiteX31" fmla="*/ 722847 w 5734864"/>
              <a:gd name="connsiteY31" fmla="*/ 1929891 h 6858000"/>
              <a:gd name="connsiteX32" fmla="*/ 714660 w 5734864"/>
              <a:gd name="connsiteY32" fmla="*/ 1982709 h 6858000"/>
              <a:gd name="connsiteX33" fmla="*/ 710759 w 5734864"/>
              <a:gd name="connsiteY33" fmla="*/ 2013010 h 6858000"/>
              <a:gd name="connsiteX34" fmla="*/ 697927 w 5734864"/>
              <a:gd name="connsiteY34" fmla="*/ 2069833 h 6858000"/>
              <a:gd name="connsiteX35" fmla="*/ 693594 w 5734864"/>
              <a:gd name="connsiteY35" fmla="*/ 2103731 h 6858000"/>
              <a:gd name="connsiteX36" fmla="*/ 691109 w 5734864"/>
              <a:gd name="connsiteY36" fmla="*/ 2124027 h 6858000"/>
              <a:gd name="connsiteX37" fmla="*/ 676593 w 5734864"/>
              <a:gd name="connsiteY37" fmla="*/ 2176182 h 6858000"/>
              <a:gd name="connsiteX38" fmla="*/ 633227 w 5734864"/>
              <a:gd name="connsiteY38" fmla="*/ 2258036 h 6858000"/>
              <a:gd name="connsiteX39" fmla="*/ 625564 w 5734864"/>
              <a:gd name="connsiteY39" fmla="*/ 2284567 h 6858000"/>
              <a:gd name="connsiteX40" fmla="*/ 627074 w 5734864"/>
              <a:gd name="connsiteY40" fmla="*/ 2289605 h 6858000"/>
              <a:gd name="connsiteX41" fmla="*/ 614574 w 5734864"/>
              <a:gd name="connsiteY41" fmla="*/ 2308717 h 6858000"/>
              <a:gd name="connsiteX42" fmla="*/ 606890 w 5734864"/>
              <a:gd name="connsiteY42" fmla="*/ 2320662 h 6858000"/>
              <a:gd name="connsiteX43" fmla="*/ 605558 w 5734864"/>
              <a:gd name="connsiteY43" fmla="*/ 2327897 h 6858000"/>
              <a:gd name="connsiteX44" fmla="*/ 602202 w 5734864"/>
              <a:gd name="connsiteY44" fmla="*/ 2357749 h 6858000"/>
              <a:gd name="connsiteX45" fmla="*/ 600213 w 5734864"/>
              <a:gd name="connsiteY45" fmla="*/ 2364905 h 6858000"/>
              <a:gd name="connsiteX46" fmla="*/ 597160 w 5734864"/>
              <a:gd name="connsiteY46" fmla="*/ 2388351 h 6858000"/>
              <a:gd name="connsiteX47" fmla="*/ 597982 w 5734864"/>
              <a:gd name="connsiteY47" fmla="*/ 2402296 h 6858000"/>
              <a:gd name="connsiteX48" fmla="*/ 593150 w 5734864"/>
              <a:gd name="connsiteY48" fmla="*/ 2420015 h 6858000"/>
              <a:gd name="connsiteX49" fmla="*/ 592833 w 5734864"/>
              <a:gd name="connsiteY49" fmla="*/ 2422749 h 6858000"/>
              <a:gd name="connsiteX50" fmla="*/ 594479 w 5734864"/>
              <a:gd name="connsiteY50" fmla="*/ 2426002 h 6858000"/>
              <a:gd name="connsiteX51" fmla="*/ 591963 w 5734864"/>
              <a:gd name="connsiteY51" fmla="*/ 2431950 h 6858000"/>
              <a:gd name="connsiteX52" fmla="*/ 591544 w 5734864"/>
              <a:gd name="connsiteY52" fmla="*/ 2433897 h 6858000"/>
              <a:gd name="connsiteX53" fmla="*/ 589519 w 5734864"/>
              <a:gd name="connsiteY53" fmla="*/ 2451398 h 6858000"/>
              <a:gd name="connsiteX54" fmla="*/ 590037 w 5734864"/>
              <a:gd name="connsiteY54" fmla="*/ 2455536 h 6858000"/>
              <a:gd name="connsiteX55" fmla="*/ 588179 w 5734864"/>
              <a:gd name="connsiteY55" fmla="*/ 2462981 h 6858000"/>
              <a:gd name="connsiteX56" fmla="*/ 583434 w 5734864"/>
              <a:gd name="connsiteY56" fmla="*/ 2503991 h 6858000"/>
              <a:gd name="connsiteX57" fmla="*/ 567942 w 5734864"/>
              <a:gd name="connsiteY57" fmla="*/ 2652936 h 6858000"/>
              <a:gd name="connsiteX58" fmla="*/ 573869 w 5734864"/>
              <a:gd name="connsiteY58" fmla="*/ 2670188 h 6858000"/>
              <a:gd name="connsiteX59" fmla="*/ 575243 w 5734864"/>
              <a:gd name="connsiteY59" fmla="*/ 2688114 h 6858000"/>
              <a:gd name="connsiteX60" fmla="*/ 573824 w 5734864"/>
              <a:gd name="connsiteY60" fmla="*/ 2689856 h 6858000"/>
              <a:gd name="connsiteX61" fmla="*/ 570699 w 5734864"/>
              <a:gd name="connsiteY61" fmla="*/ 2709353 h 6858000"/>
              <a:gd name="connsiteX62" fmla="*/ 573192 w 5734864"/>
              <a:gd name="connsiteY62" fmla="*/ 2714527 h 6858000"/>
              <a:gd name="connsiteX63" fmla="*/ 572044 w 5734864"/>
              <a:gd name="connsiteY63" fmla="*/ 2728187 h 6858000"/>
              <a:gd name="connsiteX64" fmla="*/ 572465 w 5734864"/>
              <a:gd name="connsiteY64" fmla="*/ 2755863 h 6858000"/>
              <a:gd name="connsiteX65" fmla="*/ 570028 w 5734864"/>
              <a:gd name="connsiteY65" fmla="*/ 2760324 h 6858000"/>
              <a:gd name="connsiteX66" fmla="*/ 566748 w 5734864"/>
              <a:gd name="connsiteY66" fmla="*/ 2800948 h 6858000"/>
              <a:gd name="connsiteX67" fmla="*/ 565509 w 5734864"/>
              <a:gd name="connsiteY67" fmla="*/ 2801167 h 6858000"/>
              <a:gd name="connsiteX68" fmla="*/ 559367 w 5734864"/>
              <a:gd name="connsiteY68" fmla="*/ 2811129 h 6858000"/>
              <a:gd name="connsiteX69" fmla="*/ 550354 w 5734864"/>
              <a:gd name="connsiteY69" fmla="*/ 2830949 h 6858000"/>
              <a:gd name="connsiteX70" fmla="*/ 514795 w 5734864"/>
              <a:gd name="connsiteY70" fmla="*/ 2872433 h 6858000"/>
              <a:gd name="connsiteX71" fmla="*/ 509875 w 5734864"/>
              <a:gd name="connsiteY71" fmla="*/ 2923099 h 6858000"/>
              <a:gd name="connsiteX72" fmla="*/ 509577 w 5734864"/>
              <a:gd name="connsiteY72" fmla="*/ 2923197 h 6858000"/>
              <a:gd name="connsiteX73" fmla="*/ 507597 w 5734864"/>
              <a:gd name="connsiteY73" fmla="*/ 2931868 h 6858000"/>
              <a:gd name="connsiteX74" fmla="*/ 507379 w 5734864"/>
              <a:gd name="connsiteY74" fmla="*/ 2938322 h 6858000"/>
              <a:gd name="connsiteX75" fmla="*/ 504725 w 5734864"/>
              <a:gd name="connsiteY75" fmla="*/ 2954519 h 6858000"/>
              <a:gd name="connsiteX76" fmla="*/ 502018 w 5734864"/>
              <a:gd name="connsiteY76" fmla="*/ 2959643 h 6858000"/>
              <a:gd name="connsiteX77" fmla="*/ 498360 w 5734864"/>
              <a:gd name="connsiteY77" fmla="*/ 2961019 h 6858000"/>
              <a:gd name="connsiteX78" fmla="*/ 498483 w 5734864"/>
              <a:gd name="connsiteY78" fmla="*/ 2962590 h 6858000"/>
              <a:gd name="connsiteX79" fmla="*/ 484403 w 5734864"/>
              <a:gd name="connsiteY79" fmla="*/ 2990538 h 6858000"/>
              <a:gd name="connsiteX80" fmla="*/ 463075 w 5734864"/>
              <a:gd name="connsiteY80" fmla="*/ 3055956 h 6858000"/>
              <a:gd name="connsiteX81" fmla="*/ 455013 w 5734864"/>
              <a:gd name="connsiteY81" fmla="*/ 3094482 h 6858000"/>
              <a:gd name="connsiteX82" fmla="*/ 428391 w 5734864"/>
              <a:gd name="connsiteY82" fmla="*/ 3198850 h 6858000"/>
              <a:gd name="connsiteX83" fmla="*/ 401440 w 5734864"/>
              <a:gd name="connsiteY83" fmla="*/ 3307560 h 6858000"/>
              <a:gd name="connsiteX84" fmla="*/ 386076 w 5734864"/>
              <a:gd name="connsiteY84" fmla="*/ 3373943 h 6858000"/>
              <a:gd name="connsiteX85" fmla="*/ 374726 w 5734864"/>
              <a:gd name="connsiteY85" fmla="*/ 3381364 h 6858000"/>
              <a:gd name="connsiteX86" fmla="*/ 369145 w 5734864"/>
              <a:gd name="connsiteY86" fmla="*/ 3383729 h 6858000"/>
              <a:gd name="connsiteX87" fmla="*/ 364294 w 5734864"/>
              <a:gd name="connsiteY87" fmla="*/ 3414159 h 6858000"/>
              <a:gd name="connsiteX88" fmla="*/ 366450 w 5734864"/>
              <a:gd name="connsiteY88" fmla="*/ 3436925 h 6858000"/>
              <a:gd name="connsiteX89" fmla="*/ 351743 w 5734864"/>
              <a:gd name="connsiteY89" fmla="*/ 3521619 h 6858000"/>
              <a:gd name="connsiteX90" fmla="*/ 345784 w 5734864"/>
              <a:gd name="connsiteY90" fmla="*/ 3603757 h 6858000"/>
              <a:gd name="connsiteX91" fmla="*/ 344198 w 5734864"/>
              <a:gd name="connsiteY91" fmla="*/ 3652424 h 6858000"/>
              <a:gd name="connsiteX92" fmla="*/ 352450 w 5734864"/>
              <a:gd name="connsiteY92" fmla="*/ 3665222 h 6858000"/>
              <a:gd name="connsiteX93" fmla="*/ 342621 w 5734864"/>
              <a:gd name="connsiteY93" fmla="*/ 3700804 h 6858000"/>
              <a:gd name="connsiteX94" fmla="*/ 341514 w 5734864"/>
              <a:gd name="connsiteY94" fmla="*/ 3734774 h 6858000"/>
              <a:gd name="connsiteX95" fmla="*/ 340607 w 5734864"/>
              <a:gd name="connsiteY95" fmla="*/ 3785153 h 6858000"/>
              <a:gd name="connsiteX96" fmla="*/ 340707 w 5734864"/>
              <a:gd name="connsiteY96" fmla="*/ 3788177 h 6858000"/>
              <a:gd name="connsiteX97" fmla="*/ 340361 w 5734864"/>
              <a:gd name="connsiteY97" fmla="*/ 3798803 h 6858000"/>
              <a:gd name="connsiteX98" fmla="*/ 339642 w 5734864"/>
              <a:gd name="connsiteY98" fmla="*/ 3838750 h 6858000"/>
              <a:gd name="connsiteX99" fmla="*/ 360295 w 5734864"/>
              <a:gd name="connsiteY99" fmla="*/ 4015196 h 6858000"/>
              <a:gd name="connsiteX100" fmla="*/ 339043 w 5734864"/>
              <a:gd name="connsiteY100" fmla="*/ 4052778 h 6858000"/>
              <a:gd name="connsiteX101" fmla="*/ 339343 w 5734864"/>
              <a:gd name="connsiteY101" fmla="*/ 4096257 h 6858000"/>
              <a:gd name="connsiteX102" fmla="*/ 340786 w 5734864"/>
              <a:gd name="connsiteY102" fmla="*/ 4321136 h 6858000"/>
              <a:gd name="connsiteX103" fmla="*/ 343158 w 5734864"/>
              <a:gd name="connsiteY103" fmla="*/ 4429174 h 6858000"/>
              <a:gd name="connsiteX104" fmla="*/ 334599 w 5734864"/>
              <a:gd name="connsiteY104" fmla="*/ 4449938 h 6858000"/>
              <a:gd name="connsiteX105" fmla="*/ 332890 w 5734864"/>
              <a:gd name="connsiteY105" fmla="*/ 4453515 h 6858000"/>
              <a:gd name="connsiteX106" fmla="*/ 331105 w 5734864"/>
              <a:gd name="connsiteY106" fmla="*/ 4467941 h 6858000"/>
              <a:gd name="connsiteX107" fmla="*/ 324289 w 5734864"/>
              <a:gd name="connsiteY107" fmla="*/ 4471861 h 6858000"/>
              <a:gd name="connsiteX108" fmla="*/ 317079 w 5734864"/>
              <a:gd name="connsiteY108" fmla="*/ 4493468 h 6858000"/>
              <a:gd name="connsiteX109" fmla="*/ 315557 w 5734864"/>
              <a:gd name="connsiteY109" fmla="*/ 4520067 h 6858000"/>
              <a:gd name="connsiteX110" fmla="*/ 315240 w 5734864"/>
              <a:gd name="connsiteY110" fmla="*/ 4536872 h 6858000"/>
              <a:gd name="connsiteX111" fmla="*/ 316200 w 5734864"/>
              <a:gd name="connsiteY111" fmla="*/ 4538297 h 6858000"/>
              <a:gd name="connsiteX112" fmla="*/ 317507 w 5734864"/>
              <a:gd name="connsiteY112" fmla="*/ 4547582 h 6858000"/>
              <a:gd name="connsiteX113" fmla="*/ 323078 w 5734864"/>
              <a:gd name="connsiteY113" fmla="*/ 4592102 h 6858000"/>
              <a:gd name="connsiteX114" fmla="*/ 328722 w 5734864"/>
              <a:gd name="connsiteY114" fmla="*/ 4667914 h 6858000"/>
              <a:gd name="connsiteX115" fmla="*/ 335597 w 5734864"/>
              <a:gd name="connsiteY115" fmla="*/ 4695035 h 6858000"/>
              <a:gd name="connsiteX116" fmla="*/ 339485 w 5734864"/>
              <a:gd name="connsiteY116" fmla="*/ 4695979 h 6858000"/>
              <a:gd name="connsiteX117" fmla="*/ 341089 w 5734864"/>
              <a:gd name="connsiteY117" fmla="*/ 4704268 h 6858000"/>
              <a:gd name="connsiteX118" fmla="*/ 342177 w 5734864"/>
              <a:gd name="connsiteY118" fmla="*/ 4706060 h 6858000"/>
              <a:gd name="connsiteX119" fmla="*/ 347751 w 5734864"/>
              <a:gd name="connsiteY119" fmla="*/ 4716754 h 6858000"/>
              <a:gd name="connsiteX120" fmla="*/ 344125 w 5734864"/>
              <a:gd name="connsiteY120" fmla="*/ 4764669 h 6858000"/>
              <a:gd name="connsiteX121" fmla="*/ 340188 w 5734864"/>
              <a:gd name="connsiteY121" fmla="*/ 4779386 h 6858000"/>
              <a:gd name="connsiteX122" fmla="*/ 335146 w 5734864"/>
              <a:gd name="connsiteY122" fmla="*/ 4787491 h 6858000"/>
              <a:gd name="connsiteX123" fmla="*/ 319124 w 5734864"/>
              <a:gd name="connsiteY123" fmla="*/ 4843514 h 6858000"/>
              <a:gd name="connsiteX124" fmla="*/ 305956 w 5734864"/>
              <a:gd name="connsiteY124" fmla="*/ 4881505 h 6858000"/>
              <a:gd name="connsiteX125" fmla="*/ 301062 w 5734864"/>
              <a:gd name="connsiteY125" fmla="*/ 4889332 h 6858000"/>
              <a:gd name="connsiteX126" fmla="*/ 302141 w 5734864"/>
              <a:gd name="connsiteY126" fmla="*/ 4899400 h 6858000"/>
              <a:gd name="connsiteX127" fmla="*/ 304424 w 5734864"/>
              <a:gd name="connsiteY127" fmla="*/ 4902664 h 6858000"/>
              <a:gd name="connsiteX128" fmla="*/ 293123 w 5734864"/>
              <a:gd name="connsiteY128" fmla="*/ 4932769 h 6858000"/>
              <a:gd name="connsiteX129" fmla="*/ 292275 w 5734864"/>
              <a:gd name="connsiteY129" fmla="*/ 4936482 h 6858000"/>
              <a:gd name="connsiteX130" fmla="*/ 288304 w 5734864"/>
              <a:gd name="connsiteY130" fmla="*/ 4962325 h 6858000"/>
              <a:gd name="connsiteX131" fmla="*/ 287420 w 5734864"/>
              <a:gd name="connsiteY131" fmla="*/ 5042193 h 6858000"/>
              <a:gd name="connsiteX132" fmla="*/ 287020 w 5734864"/>
              <a:gd name="connsiteY132" fmla="*/ 5065655 h 6858000"/>
              <a:gd name="connsiteX133" fmla="*/ 288488 w 5734864"/>
              <a:gd name="connsiteY133" fmla="*/ 5082216 h 6858000"/>
              <a:gd name="connsiteX134" fmla="*/ 282763 w 5734864"/>
              <a:gd name="connsiteY134" fmla="*/ 5127114 h 6858000"/>
              <a:gd name="connsiteX135" fmla="*/ 269316 w 5734864"/>
              <a:gd name="connsiteY135" fmla="*/ 5202682 h 6858000"/>
              <a:gd name="connsiteX136" fmla="*/ 269174 w 5734864"/>
              <a:gd name="connsiteY136" fmla="*/ 5230835 h 6858000"/>
              <a:gd name="connsiteX137" fmla="*/ 272679 w 5734864"/>
              <a:gd name="connsiteY137" fmla="*/ 5232660 h 6858000"/>
              <a:gd name="connsiteX138" fmla="*/ 272160 w 5734864"/>
              <a:gd name="connsiteY138" fmla="*/ 5241150 h 6858000"/>
              <a:gd name="connsiteX139" fmla="*/ 272760 w 5734864"/>
              <a:gd name="connsiteY139" fmla="*/ 5243156 h 6858000"/>
              <a:gd name="connsiteX140" fmla="*/ 275462 w 5734864"/>
              <a:gd name="connsiteY140" fmla="*/ 5254919 h 6858000"/>
              <a:gd name="connsiteX141" fmla="*/ 262897 w 5734864"/>
              <a:gd name="connsiteY141" fmla="*/ 5286259 h 6858000"/>
              <a:gd name="connsiteX142" fmla="*/ 252761 w 5734864"/>
              <a:gd name="connsiteY142" fmla="*/ 5357801 h 6858000"/>
              <a:gd name="connsiteX143" fmla="*/ 242360 w 5734864"/>
              <a:gd name="connsiteY143" fmla="*/ 5460080 h 6858000"/>
              <a:gd name="connsiteX144" fmla="*/ 229880 w 5734864"/>
              <a:gd name="connsiteY144" fmla="*/ 5539714 h 6858000"/>
              <a:gd name="connsiteX145" fmla="*/ 204283 w 5734864"/>
              <a:gd name="connsiteY145" fmla="*/ 5639080 h 6858000"/>
              <a:gd name="connsiteX146" fmla="*/ 198948 w 5734864"/>
              <a:gd name="connsiteY146" fmla="*/ 5710958 h 6858000"/>
              <a:gd name="connsiteX147" fmla="*/ 192367 w 5734864"/>
              <a:gd name="connsiteY147" fmla="*/ 5719859 h 6858000"/>
              <a:gd name="connsiteX148" fmla="*/ 188035 w 5734864"/>
              <a:gd name="connsiteY148" fmla="*/ 5729935 h 6858000"/>
              <a:gd name="connsiteX149" fmla="*/ 188428 w 5734864"/>
              <a:gd name="connsiteY149" fmla="*/ 5731182 h 6858000"/>
              <a:gd name="connsiteX150" fmla="*/ 181635 w 5734864"/>
              <a:gd name="connsiteY150" fmla="*/ 5753538 h 6858000"/>
              <a:gd name="connsiteX151" fmla="*/ 169744 w 5734864"/>
              <a:gd name="connsiteY151" fmla="*/ 5796307 h 6858000"/>
              <a:gd name="connsiteX152" fmla="*/ 170351 w 5734864"/>
              <a:gd name="connsiteY152" fmla="*/ 5796644 h 6858000"/>
              <a:gd name="connsiteX153" fmla="*/ 171559 w 5734864"/>
              <a:gd name="connsiteY153" fmla="*/ 5803435 h 6858000"/>
              <a:gd name="connsiteX154" fmla="*/ 172284 w 5734864"/>
              <a:gd name="connsiteY154" fmla="*/ 5816391 h 6858000"/>
              <a:gd name="connsiteX155" fmla="*/ 182542 w 5734864"/>
              <a:gd name="connsiteY155" fmla="*/ 5846382 h 6858000"/>
              <a:gd name="connsiteX156" fmla="*/ 175877 w 5734864"/>
              <a:gd name="connsiteY156" fmla="*/ 5871336 h 6858000"/>
              <a:gd name="connsiteX157" fmla="*/ 174910 w 5734864"/>
              <a:gd name="connsiteY157" fmla="*/ 5876376 h 6858000"/>
              <a:gd name="connsiteX158" fmla="*/ 175047 w 5734864"/>
              <a:gd name="connsiteY158" fmla="*/ 5876483 h 6858000"/>
              <a:gd name="connsiteX159" fmla="*/ 174335 w 5734864"/>
              <a:gd name="connsiteY159" fmla="*/ 5881814 h 6858000"/>
              <a:gd name="connsiteX160" fmla="*/ 171273 w 5734864"/>
              <a:gd name="connsiteY160" fmla="*/ 5895339 h 6858000"/>
              <a:gd name="connsiteX161" fmla="*/ 171658 w 5734864"/>
              <a:gd name="connsiteY161" fmla="*/ 5898749 h 6858000"/>
              <a:gd name="connsiteX162" fmla="*/ 174658 w 5734864"/>
              <a:gd name="connsiteY162" fmla="*/ 5919558 h 6858000"/>
              <a:gd name="connsiteX163" fmla="*/ 169099 w 5734864"/>
              <a:gd name="connsiteY163" fmla="*/ 5984417 h 6858000"/>
              <a:gd name="connsiteX164" fmla="*/ 162007 w 5734864"/>
              <a:gd name="connsiteY164" fmla="*/ 6049043 h 6858000"/>
              <a:gd name="connsiteX165" fmla="*/ 156875 w 5734864"/>
              <a:gd name="connsiteY165" fmla="*/ 6114000 h 6858000"/>
              <a:gd name="connsiteX166" fmla="*/ 165441 w 5734864"/>
              <a:gd name="connsiteY166" fmla="*/ 6146938 h 6858000"/>
              <a:gd name="connsiteX167" fmla="*/ 165177 w 5734864"/>
              <a:gd name="connsiteY167" fmla="*/ 6150658 h 6858000"/>
              <a:gd name="connsiteX168" fmla="*/ 161772 w 5734864"/>
              <a:gd name="connsiteY168" fmla="*/ 6160011 h 6858000"/>
              <a:gd name="connsiteX169" fmla="*/ 160051 w 5734864"/>
              <a:gd name="connsiteY169" fmla="*/ 6163393 h 6858000"/>
              <a:gd name="connsiteX170" fmla="*/ 158473 w 5734864"/>
              <a:gd name="connsiteY170" fmla="*/ 6168628 h 6858000"/>
              <a:gd name="connsiteX171" fmla="*/ 158573 w 5734864"/>
              <a:gd name="connsiteY171" fmla="*/ 6168799 h 6858000"/>
              <a:gd name="connsiteX172" fmla="*/ 146463 w 5734864"/>
              <a:gd name="connsiteY172" fmla="*/ 6196671 h 6858000"/>
              <a:gd name="connsiteX173" fmla="*/ 150209 w 5734864"/>
              <a:gd name="connsiteY173" fmla="*/ 6232365 h 6858000"/>
              <a:gd name="connsiteX174" fmla="*/ 148544 w 5734864"/>
              <a:gd name="connsiteY174" fmla="*/ 6246162 h 6858000"/>
              <a:gd name="connsiteX175" fmla="*/ 148403 w 5734864"/>
              <a:gd name="connsiteY175" fmla="*/ 6253754 h 6858000"/>
              <a:gd name="connsiteX176" fmla="*/ 138880 w 5734864"/>
              <a:gd name="connsiteY176" fmla="*/ 6276449 h 6858000"/>
              <a:gd name="connsiteX177" fmla="*/ 138683 w 5734864"/>
              <a:gd name="connsiteY177" fmla="*/ 6279721 h 6858000"/>
              <a:gd name="connsiteX178" fmla="*/ 130721 w 5734864"/>
              <a:gd name="connsiteY178" fmla="*/ 6293675 h 6858000"/>
              <a:gd name="connsiteX179" fmla="*/ 120717 w 5734864"/>
              <a:gd name="connsiteY179" fmla="*/ 6313967 h 6858000"/>
              <a:gd name="connsiteX180" fmla="*/ 120841 w 5734864"/>
              <a:gd name="connsiteY180" fmla="*/ 6315437 h 6858000"/>
              <a:gd name="connsiteX181" fmla="*/ 115208 w 5734864"/>
              <a:gd name="connsiteY181" fmla="*/ 6324024 h 6858000"/>
              <a:gd name="connsiteX182" fmla="*/ 101217 w 5734864"/>
              <a:gd name="connsiteY182" fmla="*/ 6365923 h 6858000"/>
              <a:gd name="connsiteX183" fmla="*/ 74946 w 5734864"/>
              <a:gd name="connsiteY183" fmla="*/ 6556817 h 6858000"/>
              <a:gd name="connsiteX184" fmla="*/ 16001 w 5734864"/>
              <a:gd name="connsiteY184" fmla="*/ 6808678 h 6858000"/>
              <a:gd name="connsiteX185" fmla="*/ 0 w 5734864"/>
              <a:gd name="connsiteY185" fmla="*/ 6858000 h 6858000"/>
              <a:gd name="connsiteX186" fmla="*/ 5734864 w 5734864"/>
              <a:gd name="connsiteY186" fmla="*/ 6858000 h 6858000"/>
              <a:gd name="connsiteX187" fmla="*/ 5734864 w 5734864"/>
              <a:gd name="connsiteY187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5734864" h="6858000">
                <a:moveTo>
                  <a:pt x="5734864" y="0"/>
                </a:moveTo>
                <a:lnTo>
                  <a:pt x="771611" y="0"/>
                </a:lnTo>
                <a:cubicBezTo>
                  <a:pt x="771634" y="16369"/>
                  <a:pt x="771656" y="32739"/>
                  <a:pt x="771679" y="49108"/>
                </a:cubicBezTo>
                <a:cubicBezTo>
                  <a:pt x="775201" y="55622"/>
                  <a:pt x="788724" y="196721"/>
                  <a:pt x="794248" y="200968"/>
                </a:cubicBezTo>
                <a:lnTo>
                  <a:pt x="801749" y="414071"/>
                </a:lnTo>
                <a:cubicBezTo>
                  <a:pt x="807329" y="440933"/>
                  <a:pt x="835107" y="598697"/>
                  <a:pt x="818548" y="585467"/>
                </a:cubicBezTo>
                <a:cubicBezTo>
                  <a:pt x="856197" y="664140"/>
                  <a:pt x="837895" y="708473"/>
                  <a:pt x="857476" y="800623"/>
                </a:cubicBezTo>
                <a:cubicBezTo>
                  <a:pt x="822401" y="857344"/>
                  <a:pt x="855723" y="824571"/>
                  <a:pt x="851083" y="878903"/>
                </a:cubicBezTo>
                <a:cubicBezTo>
                  <a:pt x="884811" y="859448"/>
                  <a:pt x="834648" y="946397"/>
                  <a:pt x="873564" y="943826"/>
                </a:cubicBezTo>
                <a:cubicBezTo>
                  <a:pt x="871487" y="953795"/>
                  <a:pt x="868248" y="963533"/>
                  <a:pt x="864705" y="973328"/>
                </a:cubicBezTo>
                <a:lnTo>
                  <a:pt x="862869" y="978457"/>
                </a:lnTo>
                <a:lnTo>
                  <a:pt x="862233" y="998041"/>
                </a:lnTo>
                <a:lnTo>
                  <a:pt x="853665" y="1004750"/>
                </a:lnTo>
                <a:lnTo>
                  <a:pt x="847865" y="1070795"/>
                </a:lnTo>
                <a:cubicBezTo>
                  <a:pt x="870234" y="1110486"/>
                  <a:pt x="833172" y="1190441"/>
                  <a:pt x="862786" y="1238994"/>
                </a:cubicBezTo>
                <a:cubicBezTo>
                  <a:pt x="864699" y="1290599"/>
                  <a:pt x="860615" y="1347716"/>
                  <a:pt x="859345" y="1380427"/>
                </a:cubicBezTo>
                <a:cubicBezTo>
                  <a:pt x="845703" y="1396391"/>
                  <a:pt x="873184" y="1435525"/>
                  <a:pt x="855172" y="1435262"/>
                </a:cubicBezTo>
                <a:lnTo>
                  <a:pt x="860494" y="1453861"/>
                </a:lnTo>
                <a:lnTo>
                  <a:pt x="853731" y="1467047"/>
                </a:lnTo>
                <a:cubicBezTo>
                  <a:pt x="846549" y="1480528"/>
                  <a:pt x="841728" y="1491093"/>
                  <a:pt x="845847" y="1502307"/>
                </a:cubicBezTo>
                <a:lnTo>
                  <a:pt x="817613" y="1565166"/>
                </a:lnTo>
                <a:cubicBezTo>
                  <a:pt x="805468" y="1557258"/>
                  <a:pt x="816534" y="1596564"/>
                  <a:pt x="804223" y="1601941"/>
                </a:cubicBezTo>
                <a:cubicBezTo>
                  <a:pt x="794287" y="1604654"/>
                  <a:pt x="795328" y="1617209"/>
                  <a:pt x="791773" y="1627005"/>
                </a:cubicBezTo>
                <a:cubicBezTo>
                  <a:pt x="781684" y="1634393"/>
                  <a:pt x="772978" y="1683187"/>
                  <a:pt x="774645" y="1699922"/>
                </a:cubicBezTo>
                <a:cubicBezTo>
                  <a:pt x="785341" y="1746767"/>
                  <a:pt x="744845" y="1787099"/>
                  <a:pt x="752343" y="1824604"/>
                </a:cubicBezTo>
                <a:cubicBezTo>
                  <a:pt x="751502" y="1834578"/>
                  <a:pt x="749297" y="1842929"/>
                  <a:pt x="746254" y="1850222"/>
                </a:cubicBezTo>
                <a:lnTo>
                  <a:pt x="728600" y="1869603"/>
                </a:lnTo>
                <a:lnTo>
                  <a:pt x="724396" y="1883104"/>
                </a:lnTo>
                <a:lnTo>
                  <a:pt x="722165" y="1885924"/>
                </a:lnTo>
                <a:lnTo>
                  <a:pt x="721338" y="1887123"/>
                </a:lnTo>
                <a:lnTo>
                  <a:pt x="714840" y="1902274"/>
                </a:lnTo>
                <a:lnTo>
                  <a:pt x="722847" y="1929891"/>
                </a:lnTo>
                <a:lnTo>
                  <a:pt x="714660" y="1982709"/>
                </a:lnTo>
                <a:cubicBezTo>
                  <a:pt x="727725" y="2006201"/>
                  <a:pt x="714739" y="1997091"/>
                  <a:pt x="710759" y="2013010"/>
                </a:cubicBezTo>
                <a:cubicBezTo>
                  <a:pt x="707970" y="2027531"/>
                  <a:pt x="700788" y="2054714"/>
                  <a:pt x="697927" y="2069833"/>
                </a:cubicBezTo>
                <a:cubicBezTo>
                  <a:pt x="685211" y="2080229"/>
                  <a:pt x="698762" y="2088241"/>
                  <a:pt x="693594" y="2103731"/>
                </a:cubicBezTo>
                <a:cubicBezTo>
                  <a:pt x="688481" y="2110649"/>
                  <a:pt x="687183" y="2115973"/>
                  <a:pt x="691109" y="2124027"/>
                </a:cubicBezTo>
                <a:cubicBezTo>
                  <a:pt x="666413" y="2155740"/>
                  <a:pt x="688031" y="2144874"/>
                  <a:pt x="676593" y="2176182"/>
                </a:cubicBezTo>
                <a:cubicBezTo>
                  <a:pt x="665190" y="2202944"/>
                  <a:pt x="656416" y="2233857"/>
                  <a:pt x="633227" y="2258036"/>
                </a:cubicBezTo>
                <a:cubicBezTo>
                  <a:pt x="626930" y="2262191"/>
                  <a:pt x="623498" y="2274069"/>
                  <a:pt x="625564" y="2284567"/>
                </a:cubicBezTo>
                <a:cubicBezTo>
                  <a:pt x="625918" y="2286374"/>
                  <a:pt x="626427" y="2288071"/>
                  <a:pt x="627074" y="2289605"/>
                </a:cubicBezTo>
                <a:cubicBezTo>
                  <a:pt x="619029" y="2296628"/>
                  <a:pt x="616453" y="2303188"/>
                  <a:pt x="614574" y="2308717"/>
                </a:cubicBezTo>
                <a:lnTo>
                  <a:pt x="606890" y="2320662"/>
                </a:lnTo>
                <a:lnTo>
                  <a:pt x="605558" y="2327897"/>
                </a:lnTo>
                <a:lnTo>
                  <a:pt x="602202" y="2357749"/>
                </a:lnTo>
                <a:lnTo>
                  <a:pt x="600213" y="2364905"/>
                </a:lnTo>
                <a:lnTo>
                  <a:pt x="597160" y="2388351"/>
                </a:lnTo>
                <a:lnTo>
                  <a:pt x="597982" y="2402296"/>
                </a:lnTo>
                <a:lnTo>
                  <a:pt x="593150" y="2420015"/>
                </a:lnTo>
                <a:cubicBezTo>
                  <a:pt x="593044" y="2420926"/>
                  <a:pt x="592939" y="2421838"/>
                  <a:pt x="592833" y="2422749"/>
                </a:cubicBezTo>
                <a:lnTo>
                  <a:pt x="594479" y="2426002"/>
                </a:lnTo>
                <a:cubicBezTo>
                  <a:pt x="594168" y="2427683"/>
                  <a:pt x="593118" y="2429721"/>
                  <a:pt x="591963" y="2431950"/>
                </a:cubicBezTo>
                <a:cubicBezTo>
                  <a:pt x="591823" y="2432599"/>
                  <a:pt x="591684" y="2433248"/>
                  <a:pt x="591544" y="2433897"/>
                </a:cubicBezTo>
                <a:lnTo>
                  <a:pt x="589519" y="2451398"/>
                </a:lnTo>
                <a:cubicBezTo>
                  <a:pt x="589692" y="2452777"/>
                  <a:pt x="589864" y="2454157"/>
                  <a:pt x="590037" y="2455536"/>
                </a:cubicBezTo>
                <a:lnTo>
                  <a:pt x="588179" y="2462981"/>
                </a:lnTo>
                <a:lnTo>
                  <a:pt x="583434" y="2503991"/>
                </a:lnTo>
                <a:cubicBezTo>
                  <a:pt x="576530" y="2566058"/>
                  <a:pt x="570433" y="2625224"/>
                  <a:pt x="567942" y="2652936"/>
                </a:cubicBezTo>
                <a:cubicBezTo>
                  <a:pt x="570864" y="2658290"/>
                  <a:pt x="572739" y="2664095"/>
                  <a:pt x="573869" y="2670188"/>
                </a:cubicBezTo>
                <a:lnTo>
                  <a:pt x="575243" y="2688114"/>
                </a:lnTo>
                <a:lnTo>
                  <a:pt x="573824" y="2689856"/>
                </a:lnTo>
                <a:cubicBezTo>
                  <a:pt x="569972" y="2698471"/>
                  <a:pt x="569572" y="2704494"/>
                  <a:pt x="570699" y="2709353"/>
                </a:cubicBezTo>
                <a:lnTo>
                  <a:pt x="573192" y="2714527"/>
                </a:lnTo>
                <a:cubicBezTo>
                  <a:pt x="572809" y="2719080"/>
                  <a:pt x="572427" y="2723634"/>
                  <a:pt x="572044" y="2728187"/>
                </a:cubicBezTo>
                <a:cubicBezTo>
                  <a:pt x="572184" y="2737412"/>
                  <a:pt x="572325" y="2746638"/>
                  <a:pt x="572465" y="2755863"/>
                </a:cubicBezTo>
                <a:lnTo>
                  <a:pt x="570028" y="2760324"/>
                </a:lnTo>
                <a:lnTo>
                  <a:pt x="566748" y="2800948"/>
                </a:lnTo>
                <a:lnTo>
                  <a:pt x="565509" y="2801167"/>
                </a:lnTo>
                <a:cubicBezTo>
                  <a:pt x="562655" y="2802587"/>
                  <a:pt x="560408" y="2805381"/>
                  <a:pt x="559367" y="2811129"/>
                </a:cubicBezTo>
                <a:cubicBezTo>
                  <a:pt x="543471" y="2797318"/>
                  <a:pt x="552020" y="2812773"/>
                  <a:pt x="550354" y="2830949"/>
                </a:cubicBezTo>
                <a:cubicBezTo>
                  <a:pt x="525292" y="2813553"/>
                  <a:pt x="531129" y="2868192"/>
                  <a:pt x="514795" y="2872433"/>
                </a:cubicBezTo>
                <a:lnTo>
                  <a:pt x="509875" y="2923099"/>
                </a:lnTo>
                <a:lnTo>
                  <a:pt x="509577" y="2923197"/>
                </a:lnTo>
                <a:cubicBezTo>
                  <a:pt x="508704" y="2924865"/>
                  <a:pt x="508038" y="2927556"/>
                  <a:pt x="507597" y="2931868"/>
                </a:cubicBezTo>
                <a:cubicBezTo>
                  <a:pt x="507524" y="2934019"/>
                  <a:pt x="507452" y="2936171"/>
                  <a:pt x="507379" y="2938322"/>
                </a:cubicBezTo>
                <a:lnTo>
                  <a:pt x="504725" y="2954519"/>
                </a:lnTo>
                <a:lnTo>
                  <a:pt x="502018" y="2959643"/>
                </a:lnTo>
                <a:lnTo>
                  <a:pt x="498360" y="2961019"/>
                </a:lnTo>
                <a:lnTo>
                  <a:pt x="498483" y="2962590"/>
                </a:lnTo>
                <a:cubicBezTo>
                  <a:pt x="502388" y="2975027"/>
                  <a:pt x="510202" y="2980016"/>
                  <a:pt x="484403" y="2990538"/>
                </a:cubicBezTo>
                <a:cubicBezTo>
                  <a:pt x="489425" y="3018352"/>
                  <a:pt x="474337" y="3021029"/>
                  <a:pt x="463075" y="3055956"/>
                </a:cubicBezTo>
                <a:cubicBezTo>
                  <a:pt x="469487" y="3072485"/>
                  <a:pt x="464165" y="3083955"/>
                  <a:pt x="455013" y="3094482"/>
                </a:cubicBezTo>
                <a:cubicBezTo>
                  <a:pt x="453131" y="3130054"/>
                  <a:pt x="437643" y="3160106"/>
                  <a:pt x="428391" y="3198850"/>
                </a:cubicBezTo>
                <a:lnTo>
                  <a:pt x="401440" y="3307560"/>
                </a:lnTo>
                <a:lnTo>
                  <a:pt x="386076" y="3373943"/>
                </a:lnTo>
                <a:cubicBezTo>
                  <a:pt x="386236" y="3376061"/>
                  <a:pt x="380537" y="3378856"/>
                  <a:pt x="374726" y="3381364"/>
                </a:cubicBezTo>
                <a:lnTo>
                  <a:pt x="369145" y="3383729"/>
                </a:lnTo>
                <a:lnTo>
                  <a:pt x="364294" y="3414159"/>
                </a:lnTo>
                <a:lnTo>
                  <a:pt x="366450" y="3436925"/>
                </a:lnTo>
                <a:lnTo>
                  <a:pt x="351743" y="3521619"/>
                </a:lnTo>
                <a:lnTo>
                  <a:pt x="345784" y="3603757"/>
                </a:lnTo>
                <a:cubicBezTo>
                  <a:pt x="345255" y="3619979"/>
                  <a:pt x="344727" y="3636202"/>
                  <a:pt x="344198" y="3652424"/>
                </a:cubicBezTo>
                <a:lnTo>
                  <a:pt x="352450" y="3665222"/>
                </a:lnTo>
                <a:lnTo>
                  <a:pt x="342621" y="3700804"/>
                </a:lnTo>
                <a:lnTo>
                  <a:pt x="341514" y="3734774"/>
                </a:lnTo>
                <a:cubicBezTo>
                  <a:pt x="341212" y="3751567"/>
                  <a:pt x="340909" y="3768360"/>
                  <a:pt x="340607" y="3785153"/>
                </a:cubicBezTo>
                <a:cubicBezTo>
                  <a:pt x="340640" y="3786161"/>
                  <a:pt x="340674" y="3787169"/>
                  <a:pt x="340707" y="3788177"/>
                </a:cubicBezTo>
                <a:cubicBezTo>
                  <a:pt x="340592" y="3791719"/>
                  <a:pt x="340476" y="3795261"/>
                  <a:pt x="340361" y="3798803"/>
                </a:cubicBezTo>
                <a:cubicBezTo>
                  <a:pt x="340121" y="3812119"/>
                  <a:pt x="339882" y="3825434"/>
                  <a:pt x="339642" y="3838750"/>
                </a:cubicBezTo>
                <a:cubicBezTo>
                  <a:pt x="337363" y="3949044"/>
                  <a:pt x="361794" y="3960437"/>
                  <a:pt x="360295" y="4015196"/>
                </a:cubicBezTo>
                <a:lnTo>
                  <a:pt x="339043" y="4052778"/>
                </a:lnTo>
                <a:lnTo>
                  <a:pt x="339343" y="4096257"/>
                </a:lnTo>
                <a:cubicBezTo>
                  <a:pt x="362058" y="4159145"/>
                  <a:pt x="332404" y="4250479"/>
                  <a:pt x="340786" y="4321136"/>
                </a:cubicBezTo>
                <a:cubicBezTo>
                  <a:pt x="341421" y="4376624"/>
                  <a:pt x="344189" y="4407708"/>
                  <a:pt x="343158" y="4429174"/>
                </a:cubicBezTo>
                <a:cubicBezTo>
                  <a:pt x="340948" y="4436304"/>
                  <a:pt x="337887" y="4443121"/>
                  <a:pt x="334599" y="4449938"/>
                </a:cubicBezTo>
                <a:lnTo>
                  <a:pt x="332890" y="4453515"/>
                </a:lnTo>
                <a:lnTo>
                  <a:pt x="331105" y="4467941"/>
                </a:lnTo>
                <a:lnTo>
                  <a:pt x="324289" y="4471861"/>
                </a:lnTo>
                <a:lnTo>
                  <a:pt x="317079" y="4493468"/>
                </a:lnTo>
                <a:cubicBezTo>
                  <a:pt x="315353" y="4501584"/>
                  <a:pt x="314639" y="4510343"/>
                  <a:pt x="315557" y="4520067"/>
                </a:cubicBezTo>
                <a:cubicBezTo>
                  <a:pt x="315451" y="4525669"/>
                  <a:pt x="315346" y="4531270"/>
                  <a:pt x="315240" y="4536872"/>
                </a:cubicBezTo>
                <a:lnTo>
                  <a:pt x="316200" y="4538297"/>
                </a:lnTo>
                <a:cubicBezTo>
                  <a:pt x="316738" y="4541182"/>
                  <a:pt x="316785" y="4544563"/>
                  <a:pt x="317507" y="4547582"/>
                </a:cubicBezTo>
                <a:cubicBezTo>
                  <a:pt x="322716" y="4552468"/>
                  <a:pt x="324912" y="4582137"/>
                  <a:pt x="323078" y="4592102"/>
                </a:cubicBezTo>
                <a:cubicBezTo>
                  <a:pt x="314597" y="4619728"/>
                  <a:pt x="334923" y="4645745"/>
                  <a:pt x="328722" y="4667914"/>
                </a:cubicBezTo>
                <a:cubicBezTo>
                  <a:pt x="330810" y="4685069"/>
                  <a:pt x="333803" y="4690356"/>
                  <a:pt x="335597" y="4695035"/>
                </a:cubicBezTo>
                <a:lnTo>
                  <a:pt x="339485" y="4695979"/>
                </a:lnTo>
                <a:lnTo>
                  <a:pt x="341089" y="4704268"/>
                </a:lnTo>
                <a:lnTo>
                  <a:pt x="342177" y="4706060"/>
                </a:lnTo>
                <a:cubicBezTo>
                  <a:pt x="344268" y="4709474"/>
                  <a:pt x="346234" y="4712931"/>
                  <a:pt x="347751" y="4716754"/>
                </a:cubicBezTo>
                <a:lnTo>
                  <a:pt x="344125" y="4764669"/>
                </a:lnTo>
                <a:lnTo>
                  <a:pt x="340188" y="4779386"/>
                </a:lnTo>
                <a:lnTo>
                  <a:pt x="335146" y="4787491"/>
                </a:lnTo>
                <a:lnTo>
                  <a:pt x="319124" y="4843514"/>
                </a:lnTo>
                <a:lnTo>
                  <a:pt x="305956" y="4881505"/>
                </a:lnTo>
                <a:lnTo>
                  <a:pt x="301062" y="4889332"/>
                </a:lnTo>
                <a:lnTo>
                  <a:pt x="302141" y="4899400"/>
                </a:lnTo>
                <a:cubicBezTo>
                  <a:pt x="302767" y="4900706"/>
                  <a:pt x="303536" y="4901803"/>
                  <a:pt x="304424" y="4902664"/>
                </a:cubicBezTo>
                <a:lnTo>
                  <a:pt x="293123" y="4932769"/>
                </a:lnTo>
                <a:lnTo>
                  <a:pt x="292275" y="4936482"/>
                </a:lnTo>
                <a:lnTo>
                  <a:pt x="288304" y="4962325"/>
                </a:lnTo>
                <a:cubicBezTo>
                  <a:pt x="288009" y="4988948"/>
                  <a:pt x="287715" y="5015570"/>
                  <a:pt x="287420" y="5042193"/>
                </a:cubicBezTo>
                <a:cubicBezTo>
                  <a:pt x="295373" y="5039737"/>
                  <a:pt x="281659" y="5060438"/>
                  <a:pt x="287020" y="5065655"/>
                </a:cubicBezTo>
                <a:cubicBezTo>
                  <a:pt x="291675" y="5068928"/>
                  <a:pt x="288601" y="5075970"/>
                  <a:pt x="288488" y="5082216"/>
                </a:cubicBezTo>
                <a:cubicBezTo>
                  <a:pt x="292282" y="5088207"/>
                  <a:pt x="287008" y="5117775"/>
                  <a:pt x="282763" y="5127114"/>
                </a:cubicBezTo>
                <a:cubicBezTo>
                  <a:pt x="267723" y="5152218"/>
                  <a:pt x="280799" y="5182399"/>
                  <a:pt x="269316" y="5202682"/>
                </a:cubicBezTo>
                <a:cubicBezTo>
                  <a:pt x="267050" y="5219969"/>
                  <a:pt x="268614" y="5225841"/>
                  <a:pt x="269174" y="5230835"/>
                </a:cubicBezTo>
                <a:lnTo>
                  <a:pt x="272679" y="5232660"/>
                </a:lnTo>
                <a:lnTo>
                  <a:pt x="272160" y="5241150"/>
                </a:lnTo>
                <a:lnTo>
                  <a:pt x="272760" y="5243156"/>
                </a:lnTo>
                <a:cubicBezTo>
                  <a:pt x="273922" y="5246984"/>
                  <a:pt x="274952" y="5250824"/>
                  <a:pt x="275462" y="5254919"/>
                </a:cubicBezTo>
                <a:cubicBezTo>
                  <a:pt x="258407" y="5258851"/>
                  <a:pt x="276976" y="5290392"/>
                  <a:pt x="262897" y="5286259"/>
                </a:cubicBezTo>
                <a:cubicBezTo>
                  <a:pt x="262724" y="5309439"/>
                  <a:pt x="239612" y="5337531"/>
                  <a:pt x="252761" y="5357801"/>
                </a:cubicBezTo>
                <a:cubicBezTo>
                  <a:pt x="248775" y="5392256"/>
                  <a:pt x="247799" y="5423412"/>
                  <a:pt x="242360" y="5460080"/>
                </a:cubicBezTo>
                <a:cubicBezTo>
                  <a:pt x="232632" y="5488478"/>
                  <a:pt x="242025" y="5519143"/>
                  <a:pt x="229880" y="5539714"/>
                </a:cubicBezTo>
                <a:cubicBezTo>
                  <a:pt x="230558" y="5572454"/>
                  <a:pt x="222150" y="5613340"/>
                  <a:pt x="204283" y="5639080"/>
                </a:cubicBezTo>
                <a:cubicBezTo>
                  <a:pt x="201596" y="5674226"/>
                  <a:pt x="191051" y="5680198"/>
                  <a:pt x="198948" y="5710958"/>
                </a:cubicBezTo>
                <a:cubicBezTo>
                  <a:pt x="196338" y="5713534"/>
                  <a:pt x="194185" y="5716550"/>
                  <a:pt x="192367" y="5719859"/>
                </a:cubicBezTo>
                <a:lnTo>
                  <a:pt x="188035" y="5729935"/>
                </a:lnTo>
                <a:lnTo>
                  <a:pt x="188428" y="5731182"/>
                </a:lnTo>
                <a:lnTo>
                  <a:pt x="181635" y="5753538"/>
                </a:lnTo>
                <a:lnTo>
                  <a:pt x="169744" y="5796307"/>
                </a:lnTo>
                <a:lnTo>
                  <a:pt x="170351" y="5796644"/>
                </a:lnTo>
                <a:cubicBezTo>
                  <a:pt x="171558" y="5797954"/>
                  <a:pt x="172173" y="5799948"/>
                  <a:pt x="171559" y="5803435"/>
                </a:cubicBezTo>
                <a:cubicBezTo>
                  <a:pt x="182664" y="5798231"/>
                  <a:pt x="175075" y="5805646"/>
                  <a:pt x="172284" y="5816391"/>
                </a:cubicBezTo>
                <a:cubicBezTo>
                  <a:pt x="188911" y="5810703"/>
                  <a:pt x="174844" y="5841128"/>
                  <a:pt x="182542" y="5846382"/>
                </a:cubicBezTo>
                <a:cubicBezTo>
                  <a:pt x="180118" y="5854404"/>
                  <a:pt x="177856" y="5862781"/>
                  <a:pt x="175877" y="5871336"/>
                </a:cubicBezTo>
                <a:lnTo>
                  <a:pt x="174910" y="5876376"/>
                </a:lnTo>
                <a:lnTo>
                  <a:pt x="175047" y="5876483"/>
                </a:lnTo>
                <a:cubicBezTo>
                  <a:pt x="175167" y="5877594"/>
                  <a:pt x="174973" y="5879257"/>
                  <a:pt x="174335" y="5881814"/>
                </a:cubicBezTo>
                <a:lnTo>
                  <a:pt x="171273" y="5895339"/>
                </a:lnTo>
                <a:cubicBezTo>
                  <a:pt x="171401" y="5896476"/>
                  <a:pt x="171530" y="5897612"/>
                  <a:pt x="171658" y="5898749"/>
                </a:cubicBezTo>
                <a:lnTo>
                  <a:pt x="174658" y="5919558"/>
                </a:lnTo>
                <a:cubicBezTo>
                  <a:pt x="173958" y="5933601"/>
                  <a:pt x="171208" y="5962838"/>
                  <a:pt x="169099" y="5984417"/>
                </a:cubicBezTo>
                <a:cubicBezTo>
                  <a:pt x="162916" y="6005205"/>
                  <a:pt x="164971" y="6025162"/>
                  <a:pt x="162007" y="6049043"/>
                </a:cubicBezTo>
                <a:cubicBezTo>
                  <a:pt x="150795" y="6073830"/>
                  <a:pt x="160091" y="6088483"/>
                  <a:pt x="156875" y="6114000"/>
                </a:cubicBezTo>
                <a:cubicBezTo>
                  <a:pt x="141597" y="6134477"/>
                  <a:pt x="163381" y="6133378"/>
                  <a:pt x="165441" y="6146938"/>
                </a:cubicBezTo>
                <a:lnTo>
                  <a:pt x="165177" y="6150658"/>
                </a:lnTo>
                <a:lnTo>
                  <a:pt x="161772" y="6160011"/>
                </a:lnTo>
                <a:lnTo>
                  <a:pt x="160051" y="6163393"/>
                </a:lnTo>
                <a:cubicBezTo>
                  <a:pt x="159032" y="6165775"/>
                  <a:pt x="158564" y="6167421"/>
                  <a:pt x="158473" y="6168628"/>
                </a:cubicBezTo>
                <a:cubicBezTo>
                  <a:pt x="158506" y="6168685"/>
                  <a:pt x="158540" y="6168742"/>
                  <a:pt x="158573" y="6168799"/>
                </a:cubicBezTo>
                <a:lnTo>
                  <a:pt x="146463" y="6196671"/>
                </a:lnTo>
                <a:cubicBezTo>
                  <a:pt x="152348" y="6205503"/>
                  <a:pt x="134460" y="6231012"/>
                  <a:pt x="150209" y="6232365"/>
                </a:cubicBezTo>
                <a:cubicBezTo>
                  <a:pt x="145821" y="6242321"/>
                  <a:pt x="137774" y="6246719"/>
                  <a:pt x="148544" y="6246162"/>
                </a:cubicBezTo>
                <a:cubicBezTo>
                  <a:pt x="147378" y="6249522"/>
                  <a:pt x="147566" y="6251866"/>
                  <a:pt x="148403" y="6253754"/>
                </a:cubicBezTo>
                <a:lnTo>
                  <a:pt x="138880" y="6276449"/>
                </a:lnTo>
                <a:cubicBezTo>
                  <a:pt x="138814" y="6277540"/>
                  <a:pt x="138749" y="6278630"/>
                  <a:pt x="138683" y="6279721"/>
                </a:cubicBezTo>
                <a:lnTo>
                  <a:pt x="130721" y="6293675"/>
                </a:lnTo>
                <a:lnTo>
                  <a:pt x="120717" y="6313967"/>
                </a:lnTo>
                <a:cubicBezTo>
                  <a:pt x="120758" y="6314457"/>
                  <a:pt x="120800" y="6314947"/>
                  <a:pt x="120841" y="6315437"/>
                </a:cubicBezTo>
                <a:lnTo>
                  <a:pt x="115208" y="6324024"/>
                </a:lnTo>
                <a:cubicBezTo>
                  <a:pt x="113007" y="6326672"/>
                  <a:pt x="103991" y="6364381"/>
                  <a:pt x="101217" y="6365923"/>
                </a:cubicBezTo>
                <a:lnTo>
                  <a:pt x="74946" y="6556817"/>
                </a:lnTo>
                <a:cubicBezTo>
                  <a:pt x="55357" y="6665926"/>
                  <a:pt x="35695" y="6744075"/>
                  <a:pt x="16001" y="6808678"/>
                </a:cubicBezTo>
                <a:lnTo>
                  <a:pt x="0" y="6858000"/>
                </a:lnTo>
                <a:lnTo>
                  <a:pt x="5734864" y="6858000"/>
                </a:lnTo>
                <a:lnTo>
                  <a:pt x="5734864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8A54824-6CEC-5DE0-9467-B3CE7957AE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3408" y="992094"/>
            <a:ext cx="3616913" cy="2795160"/>
          </a:xfrm>
        </p:spPr>
        <p:txBody>
          <a:bodyPr>
            <a:normAutofit/>
          </a:bodyPr>
          <a:lstStyle/>
          <a:p>
            <a:r>
              <a:rPr lang="cs-CZ" sz="4100"/>
              <a:t>Československo 1968-1989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8736E5-29AE-6DEE-6639-32D5DAB02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6287" y="4121253"/>
            <a:ext cx="3125337" cy="1136843"/>
          </a:xfrm>
        </p:spPr>
        <p:txBody>
          <a:bodyPr>
            <a:normAutofit/>
          </a:bodyPr>
          <a:lstStyle/>
          <a:p>
            <a:r>
              <a:rPr lang="cs-CZ" sz="1800"/>
              <a:t>Marie Tomisová, Denisa Mojžíšková a Matěj Perutka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A46310F-AE68-5A18-273C-2F83307726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5751" y="1908356"/>
            <a:ext cx="5708649" cy="301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95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1E6D95-E360-135F-A376-2F749F6C4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Události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A9B45A-226A-1EAB-3832-2A0D40718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66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18.4. 1980 slib pionýrů v Sedlištích slavnostní slib jisker a pionýrů.</a:t>
            </a:r>
          </a:p>
          <a:p>
            <a:pPr marL="0" indent="0">
              <a:buNone/>
            </a:pPr>
            <a:r>
              <a:rPr lang="cs-CZ" dirty="0"/>
              <a:t>Beseda o osvobozeni naší vlasti 30.4. 1980</a:t>
            </a:r>
          </a:p>
          <a:p>
            <a:pPr marL="0" indent="0">
              <a:buNone/>
            </a:pPr>
            <a:r>
              <a:rPr lang="cs-CZ" dirty="0"/>
              <a:t>Beseda s předsedou </a:t>
            </a:r>
            <a:r>
              <a:rPr lang="cs-CZ"/>
              <a:t>KD KSČ.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20.9. 1982 slavnostní skupinové shromáždění</a:t>
            </a:r>
          </a:p>
          <a:p>
            <a:pPr marL="0" indent="0">
              <a:buNone/>
            </a:pPr>
            <a:r>
              <a:rPr lang="cs-CZ" dirty="0"/>
              <a:t>Dne 29.4 1983 se započala hra všech pionýrů</a:t>
            </a:r>
          </a:p>
          <a:p>
            <a:pPr marL="0" indent="0">
              <a:buNone/>
            </a:pPr>
            <a:r>
              <a:rPr lang="cs-CZ" dirty="0"/>
              <a:t>4. Února ---- pionýrský karneval</a:t>
            </a:r>
          </a:p>
          <a:p>
            <a:pPr marL="0" indent="0">
              <a:buNone/>
            </a:pPr>
            <a:r>
              <a:rPr lang="cs-CZ" dirty="0"/>
              <a:t>Soutěž mladých historiků</a:t>
            </a:r>
          </a:p>
          <a:p>
            <a:pPr marL="0" indent="0">
              <a:buNone/>
            </a:pPr>
            <a:r>
              <a:rPr lang="cs-CZ" dirty="0"/>
              <a:t>Pionýrská </a:t>
            </a:r>
            <a:r>
              <a:rPr lang="cs-CZ" dirty="0" err="1"/>
              <a:t>olymdiáda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9273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7D749-7584-D734-760E-B8EC6F276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Partyzánský samopal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5BDFF-5C6F-6514-42CD-5759FE6044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Dne 29.4 1983 se započala hra všech pionýrů</a:t>
            </a:r>
          </a:p>
          <a:p>
            <a:r>
              <a:rPr lang="cs-CZ" dirty="0"/>
              <a:t>Soutěžilo se ve zručnosti, střelbě ze vzduchovky, topografii, zdravovědě, zdoláváním překážek a hodu na cíle</a:t>
            </a:r>
          </a:p>
          <a:p>
            <a:r>
              <a:rPr lang="cs-CZ" dirty="0"/>
              <a:t>Závodilo se ve skupinách po pěti </a:t>
            </a:r>
          </a:p>
          <a:p>
            <a:r>
              <a:rPr lang="cs-CZ" dirty="0"/>
              <a:t>Do okresního kola se od nás dostaly 3 dívky</a:t>
            </a:r>
          </a:p>
          <a:p>
            <a:r>
              <a:rPr lang="cs-CZ" dirty="0"/>
              <a:t>Za účast dostaly i diplom</a:t>
            </a:r>
          </a:p>
        </p:txBody>
      </p:sp>
    </p:spTree>
    <p:extLst>
      <p:ext uri="{BB962C8B-B14F-4D97-AF65-F5344CB8AC3E}">
        <p14:creationId xmlns:p14="http://schemas.microsoft.com/office/powerpoint/2010/main" val="2651806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E907F-FA79-B8A3-636F-9739ECBA3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Slib jisker a pionýrů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42B92-032F-DBFB-B044-379029E5D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18.4. 1980 se konal v Sedlištích slavnostní slib</a:t>
            </a:r>
          </a:p>
          <a:p>
            <a:r>
              <a:rPr lang="cs-CZ" dirty="0"/>
              <a:t>Tato schůze byla zaměřena k oslavám 110. výročí narození Lenina</a:t>
            </a:r>
          </a:p>
          <a:p>
            <a:r>
              <a:rPr lang="cs-CZ" dirty="0"/>
              <a:t>Dohromady dostalo odznak 11 jisker</a:t>
            </a:r>
          </a:p>
          <a:p>
            <a:r>
              <a:rPr lang="cs-CZ" dirty="0"/>
              <a:t>Nové jiskry a pionýři dostali daný odznak, šátek, knihu a přání k hodně zdaru a štěstí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3227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3CCBC-CC39-3A33-3FE6-4222259E2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4" y="741391"/>
            <a:ext cx="3549649" cy="1616203"/>
          </a:xfrm>
        </p:spPr>
        <p:txBody>
          <a:bodyPr anchor="b">
            <a:normAutofit/>
          </a:bodyPr>
          <a:lstStyle/>
          <a:p>
            <a:r>
              <a:rPr lang="cs-CZ" sz="3200"/>
              <a:t>Pionýrský karneval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4A12D-A8EF-E8AA-59DC-D2A29FBAA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3" y="2533476"/>
            <a:ext cx="3346964" cy="3447832"/>
          </a:xfrm>
        </p:spPr>
        <p:txBody>
          <a:bodyPr anchor="t">
            <a:normAutofit/>
          </a:bodyPr>
          <a:lstStyle/>
          <a:p>
            <a:r>
              <a:rPr lang="cs-CZ" sz="2000" dirty="0"/>
              <a:t>Už tradiční pionýrský karneval započal v 14.00 v kulturním domě</a:t>
            </a:r>
          </a:p>
          <a:p>
            <a:r>
              <a:rPr lang="cs-CZ" sz="2000" dirty="0"/>
              <a:t>Na karneval se dostavili klauni a herci z divadla Dua (podle všeho to je ta budova u hřiště ve Frýdku, už se v ní nehraje)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</p:txBody>
      </p:sp>
      <p:pic>
        <p:nvPicPr>
          <p:cNvPr id="1026" name="Picture 2" descr="divadlo DUO">
            <a:extLst>
              <a:ext uri="{FF2B5EF4-FFF2-40B4-BE49-F238E27FC236}">
                <a16:creationId xmlns:a16="http://schemas.microsoft.com/office/drawing/2014/main" id="{C5B20E16-FB79-1E4A-EBE8-F63FAE20DD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56" b="-2"/>
          <a:stretch/>
        </p:blipFill>
        <p:spPr bwMode="auto">
          <a:xfrm>
            <a:off x="5089243" y="877413"/>
            <a:ext cx="6222628" cy="5043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42" name="Group 1041">
            <a:extLst>
              <a:ext uri="{FF2B5EF4-FFF2-40B4-BE49-F238E27FC236}">
                <a16:creationId xmlns:a16="http://schemas.microsoft.com/office/drawing/2014/main" id="{3AFCAD34-1AFC-BC1A-F6B2-C34C63912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089243" y="5858828"/>
            <a:ext cx="6226463" cy="123363"/>
            <a:chOff x="7015162" y="5858828"/>
            <a:chExt cx="4300544" cy="123363"/>
          </a:xfrm>
        </p:grpSpPr>
        <p:sp>
          <p:nvSpPr>
            <p:cNvPr id="1032" name="Rectangle 1031">
              <a:extLst>
                <a:ext uri="{FF2B5EF4-FFF2-40B4-BE49-F238E27FC236}">
                  <a16:creationId xmlns:a16="http://schemas.microsoft.com/office/drawing/2014/main" id="{1129F4A2-3705-CF87-3DDA-AF9CE9389B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03753" y="3770237"/>
              <a:ext cx="123362" cy="4300544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3" name="Rectangle 1042">
              <a:extLst>
                <a:ext uri="{FF2B5EF4-FFF2-40B4-BE49-F238E27FC236}">
                  <a16:creationId xmlns:a16="http://schemas.microsoft.com/office/drawing/2014/main" id="{891B1028-FC76-5583-3A1F-5815A7DCF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09789" y="4876274"/>
              <a:ext cx="123362" cy="2088471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2873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Slide Background">
            <a:extLst>
              <a:ext uri="{FF2B5EF4-FFF2-40B4-BE49-F238E27FC236}">
                <a16:creationId xmlns:a16="http://schemas.microsoft.com/office/drawing/2014/main" id="{9F7D5CDA-D291-4307-BF55-1381FED2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DB73F-2CB7-ABA2-A989-73A03F385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0" y="762001"/>
            <a:ext cx="5334197" cy="1708242"/>
          </a:xfrm>
        </p:spPr>
        <p:txBody>
          <a:bodyPr anchor="ctr">
            <a:normAutofit/>
          </a:bodyPr>
          <a:lstStyle/>
          <a:p>
            <a:r>
              <a:rPr lang="cs-CZ" sz="4000"/>
              <a:t>1. Máj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A2FD4-D5BE-49ED-DF2A-CA65A9FD2D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0" y="2470244"/>
            <a:ext cx="5334197" cy="3769835"/>
          </a:xfrm>
        </p:spPr>
        <p:txBody>
          <a:bodyPr anchor="ctr">
            <a:normAutofit/>
          </a:bodyPr>
          <a:lstStyle/>
          <a:p>
            <a:r>
              <a:rPr lang="cs-CZ" sz="2000"/>
              <a:t>Pochod byl přes celé Sedliště, až k parkovišti kulturního domu</a:t>
            </a:r>
          </a:p>
          <a:p>
            <a:r>
              <a:rPr lang="cs-CZ" sz="2000"/>
              <a:t>Poté zazněly hymny ČSSR a SSSR</a:t>
            </a:r>
          </a:p>
          <a:p>
            <a:r>
              <a:rPr lang="cs-CZ" sz="2000"/>
              <a:t>Poté byl pronesen proslov zástupcem komunistické strany ve F-M</a:t>
            </a:r>
          </a:p>
          <a:p>
            <a:r>
              <a:rPr lang="cs-CZ" sz="2000"/>
              <a:t>Počasí bylo krásné</a:t>
            </a:r>
          </a:p>
        </p:txBody>
      </p:sp>
      <p:pic>
        <p:nvPicPr>
          <p:cNvPr id="1026" name="Picture 2" descr="Retrogalerie: 1. Máj — Retro — Česká televize">
            <a:extLst>
              <a:ext uri="{FF2B5EF4-FFF2-40B4-BE49-F238E27FC236}">
                <a16:creationId xmlns:a16="http://schemas.microsoft.com/office/drawing/2014/main" id="{DD911F7F-6B75-3A57-13DA-FAE9038039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99" r="24130" b="-1"/>
          <a:stretch/>
        </p:blipFill>
        <p:spPr bwMode="auto">
          <a:xfrm>
            <a:off x="6857797" y="-10886"/>
            <a:ext cx="5334204" cy="6868886"/>
          </a:xfrm>
          <a:prstGeom prst="rect">
            <a:avLst/>
          </a:prstGeom>
          <a:noFill/>
          <a:effectLst>
            <a:outerShdw blurRad="127000" dist="50800" dir="10800000" sx="99000" sy="99000" algn="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729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Pionýři, malované děti. Komunistický režim je chtěl mít „malované ...">
            <a:extLst>
              <a:ext uri="{FF2B5EF4-FFF2-40B4-BE49-F238E27FC236}">
                <a16:creationId xmlns:a16="http://schemas.microsoft.com/office/drawing/2014/main" id="{61A7841C-796E-2E28-C3B9-E74A6DE302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07" r="1190" b="1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Rectangle 2056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E4C2F6-03A8-2D20-97A0-0C8151C27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cs-CZ" sz="4000"/>
              <a:t>Plamen míru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49A8-5D78-E907-BD1E-E95DD5200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3822189" cy="3742762"/>
          </a:xfrm>
        </p:spPr>
        <p:txBody>
          <a:bodyPr>
            <a:normAutofit/>
          </a:bodyPr>
          <a:lstStyle/>
          <a:p>
            <a:r>
              <a:rPr lang="cs-CZ" sz="2000"/>
              <a:t>V Ostravě-Zábřehu, 26. září se konaly závody pionýrů</a:t>
            </a:r>
          </a:p>
          <a:p>
            <a:r>
              <a:rPr lang="cs-CZ" sz="2000"/>
              <a:t>Běh na 50, 60, 300 a 500 metrů</a:t>
            </a:r>
          </a:p>
          <a:p>
            <a:r>
              <a:rPr lang="cs-CZ" sz="2000"/>
              <a:t>Skok do výšky a dálky</a:t>
            </a:r>
          </a:p>
          <a:p>
            <a:r>
              <a:rPr lang="cs-CZ" sz="2000"/>
              <a:t>Hod polystyrénem?</a:t>
            </a:r>
            <a:br>
              <a:rPr lang="cs-CZ" sz="2000"/>
            </a:br>
            <a:r>
              <a:rPr lang="cs-CZ" sz="2000"/>
              <a:t>Vyhráli jsme medaile z běhu na 500 metrů a skoku vysokém</a:t>
            </a:r>
          </a:p>
        </p:txBody>
      </p:sp>
    </p:spTree>
    <p:extLst>
      <p:ext uri="{BB962C8B-B14F-4D97-AF65-F5344CB8AC3E}">
        <p14:creationId xmlns:p14="http://schemas.microsoft.com/office/powerpoint/2010/main" val="1114383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C81A61-8702-3285-0FEF-7A3B97810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cs-CZ" sz="5400"/>
              <a:t>Děkujeme za poslechnutí</a:t>
            </a:r>
          </a:p>
        </p:txBody>
      </p:sp>
      <p:sp>
        <p:nvSpPr>
          <p:cNvPr id="3081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2CB2C1-5E6F-7E19-D10A-CD00D7774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cs-CZ" sz="2200"/>
              <a:t>Text- Marie Tomisová</a:t>
            </a:r>
          </a:p>
          <a:p>
            <a:r>
              <a:rPr lang="cs-CZ" sz="2200"/>
              <a:t>Fotky- Denisa Mojžíšková</a:t>
            </a:r>
          </a:p>
          <a:p>
            <a:r>
              <a:rPr lang="cs-CZ" sz="2200"/>
              <a:t>Zpracování- Matěj Perutka</a:t>
            </a:r>
          </a:p>
        </p:txBody>
      </p:sp>
      <p:pic>
        <p:nvPicPr>
          <p:cNvPr id="3074" name="Picture 2" descr="Deník.cz | Česká státní vlajka a její historie | fotogalerie">
            <a:extLst>
              <a:ext uri="{FF2B5EF4-FFF2-40B4-BE49-F238E27FC236}">
                <a16:creationId xmlns:a16="http://schemas.microsoft.com/office/drawing/2014/main" id="{26524CE5-0354-E39A-9CC9-A5E1D3C76B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047" b="-1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1794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92B81839C384B4ABC6C2B80194FE30C" ma:contentTypeVersion="11" ma:contentTypeDescription="Vytvoří nový dokument" ma:contentTypeScope="" ma:versionID="fe4521f8afce9d799006a797f5d38eda">
  <xsd:schema xmlns:xsd="http://www.w3.org/2001/XMLSchema" xmlns:xs="http://www.w3.org/2001/XMLSchema" xmlns:p="http://schemas.microsoft.com/office/2006/metadata/properties" xmlns:ns3="590ff0c3-fc12-44b5-9406-f677f6f0d655" xmlns:ns4="6c903d0a-9b3d-4172-85d3-fc9d338f4a6f" targetNamespace="http://schemas.microsoft.com/office/2006/metadata/properties" ma:root="true" ma:fieldsID="bb72c1143ada44fcde2306fe31164319" ns3:_="" ns4:_="">
    <xsd:import namespace="590ff0c3-fc12-44b5-9406-f677f6f0d655"/>
    <xsd:import namespace="6c903d0a-9b3d-4172-85d3-fc9d338f4a6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0ff0c3-fc12-44b5-9406-f677f6f0d6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903d0a-9b3d-4172-85d3-fc9d338f4a6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90ff0c3-fc12-44b5-9406-f677f6f0d655" xsi:nil="true"/>
  </documentManagement>
</p:properties>
</file>

<file path=customXml/itemProps1.xml><?xml version="1.0" encoding="utf-8"?>
<ds:datastoreItem xmlns:ds="http://schemas.openxmlformats.org/officeDocument/2006/customXml" ds:itemID="{2CDF4D69-74BF-4106-8999-49336CEF21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0ff0c3-fc12-44b5-9406-f677f6f0d655"/>
    <ds:schemaRef ds:uri="6c903d0a-9b3d-4172-85d3-fc9d338f4a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1682D5-F384-4718-B748-6597573538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5806C1-3D0D-4BE1-87F7-60F2C3D560C2}">
  <ds:schemaRefs>
    <ds:schemaRef ds:uri="http://schemas.microsoft.com/office/2006/documentManagement/types"/>
    <ds:schemaRef ds:uri="6c903d0a-9b3d-4172-85d3-fc9d338f4a6f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590ff0c3-fc12-44b5-9406-f677f6f0d655"/>
    <ds:schemaRef ds:uri="http://purl.org/dc/elements/1.1/"/>
    <ds:schemaRef ds:uri="http://purl.org/dc/terms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285</Words>
  <Application>Microsoft Office PowerPoint</Application>
  <PresentationFormat>Širokoúhlá obrazovka</PresentationFormat>
  <Paragraphs>39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Československo 1968-1989</vt:lpstr>
      <vt:lpstr>Události</vt:lpstr>
      <vt:lpstr>Partyzánský samopal</vt:lpstr>
      <vt:lpstr>Slib jisker a pionýrů</vt:lpstr>
      <vt:lpstr>Pionýrský karneval</vt:lpstr>
      <vt:lpstr>1. Máj</vt:lpstr>
      <vt:lpstr>Plamen míru</vt:lpstr>
      <vt:lpstr>Děkujeme za poslechnutí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Československo 1968-1989</dc:title>
  <dc:creator>Matěj</dc:creator>
  <cp:lastModifiedBy>Matěj Perutka</cp:lastModifiedBy>
  <cp:revision>1</cp:revision>
  <dcterms:created xsi:type="dcterms:W3CDTF">2023-11-24T07:13:46Z</dcterms:created>
  <dcterms:modified xsi:type="dcterms:W3CDTF">2024-02-22T07:16:21Z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0x010100E92B81839C384B4ABC6C2B80194FE30C</vt:lpwstr>
  </property>
</Properties>
</file>